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9" r:id="rId2"/>
    <p:sldId id="326" r:id="rId3"/>
    <p:sldId id="262" r:id="rId4"/>
    <p:sldId id="314" r:id="rId5"/>
    <p:sldId id="332" r:id="rId6"/>
    <p:sldId id="501" r:id="rId7"/>
    <p:sldId id="458" r:id="rId8"/>
    <p:sldId id="502" r:id="rId9"/>
    <p:sldId id="500" r:id="rId10"/>
    <p:sldId id="514" r:id="rId11"/>
    <p:sldId id="513" r:id="rId12"/>
    <p:sldId id="504" r:id="rId13"/>
    <p:sldId id="515" r:id="rId14"/>
    <p:sldId id="506" r:id="rId15"/>
    <p:sldId id="511" r:id="rId16"/>
    <p:sldId id="516" r:id="rId17"/>
    <p:sldId id="503" r:id="rId18"/>
    <p:sldId id="510" r:id="rId19"/>
    <p:sldId id="518" r:id="rId20"/>
    <p:sldId id="505" r:id="rId21"/>
    <p:sldId id="507" r:id="rId22"/>
    <p:sldId id="273" r:id="rId23"/>
    <p:sldId id="274" r:id="rId24"/>
    <p:sldId id="275" r:id="rId25"/>
    <p:sldId id="509" r:id="rId26"/>
    <p:sldId id="276" r:id="rId27"/>
    <p:sldId id="277" r:id="rId28"/>
    <p:sldId id="508" r:id="rId29"/>
    <p:sldId id="517" r:id="rId30"/>
    <p:sldId id="37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6970" userDrawn="1">
          <p15:clr>
            <a:srgbClr val="A4A3A4"/>
          </p15:clr>
        </p15:guide>
        <p15:guide id="5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6D2"/>
    <a:srgbClr val="00A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CAF83-2A26-AA4B-997A-0529E9B04B5E}" v="1" dt="2020-10-18T02:28:49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65" autoAdjust="0"/>
    <p:restoredTop sz="71157" autoAdjust="0"/>
  </p:normalViewPr>
  <p:slideViewPr>
    <p:cSldViewPr snapToGrid="0" showGuides="1">
      <p:cViewPr varScale="1">
        <p:scale>
          <a:sx n="152" d="100"/>
          <a:sy n="152" d="100"/>
        </p:scale>
        <p:origin x="3760" y="184"/>
      </p:cViewPr>
      <p:guideLst>
        <p:guide orient="horz" pos="2160"/>
        <p:guide pos="3840"/>
        <p:guide pos="529"/>
        <p:guide pos="697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omjun Kang" userId="fce03fcbff892e6c" providerId="LiveId" clId="{AF44A48E-988A-8046-973B-754BE9B6F857}"/>
    <pc:docChg chg="custSel addSld delSld modSld modMainMaster">
      <pc:chgData name="Beomjun Kang" userId="fce03fcbff892e6c" providerId="LiveId" clId="{AF44A48E-988A-8046-973B-754BE9B6F857}" dt="2020-08-02T08:49:02.565" v="42" actId="2696"/>
      <pc:docMkLst>
        <pc:docMk/>
      </pc:docMkLst>
      <pc:sldChg chg="delSp mod">
        <pc:chgData name="Beomjun Kang" userId="fce03fcbff892e6c" providerId="LiveId" clId="{AF44A48E-988A-8046-973B-754BE9B6F857}" dt="2020-08-02T08:47:20.032" v="3" actId="478"/>
        <pc:sldMkLst>
          <pc:docMk/>
          <pc:sldMk cId="3888110352" sldId="256"/>
        </pc:sldMkLst>
        <pc:spChg chg="del">
          <ac:chgData name="Beomjun Kang" userId="fce03fcbff892e6c" providerId="LiveId" clId="{AF44A48E-988A-8046-973B-754BE9B6F857}" dt="2020-08-02T08:47:20.032" v="3" actId="478"/>
          <ac:spMkLst>
            <pc:docMk/>
            <pc:sldMk cId="3888110352" sldId="256"/>
            <ac:spMk id="12" creationId="{00000000-0000-0000-0000-000000000000}"/>
          </ac:spMkLst>
        </pc:spChg>
      </pc:sldChg>
      <pc:sldChg chg="delSp mod">
        <pc:chgData name="Beomjun Kang" userId="fce03fcbff892e6c" providerId="LiveId" clId="{AF44A48E-988A-8046-973B-754BE9B6F857}" dt="2020-08-02T08:47:17.231" v="2" actId="478"/>
        <pc:sldMkLst>
          <pc:docMk/>
          <pc:sldMk cId="4033730118" sldId="259"/>
        </pc:sldMkLst>
        <pc:spChg chg="del">
          <ac:chgData name="Beomjun Kang" userId="fce03fcbff892e6c" providerId="LiveId" clId="{AF44A48E-988A-8046-973B-754BE9B6F857}" dt="2020-08-02T08:47:17.231" v="2" actId="478"/>
          <ac:spMkLst>
            <pc:docMk/>
            <pc:sldMk cId="4033730118" sldId="259"/>
            <ac:spMk id="11" creationId="{00000000-0000-0000-0000-000000000000}"/>
          </ac:spMkLst>
        </pc:spChg>
      </pc:sldChg>
      <pc:sldChg chg="delSp mod">
        <pc:chgData name="Beomjun Kang" userId="fce03fcbff892e6c" providerId="LiveId" clId="{AF44A48E-988A-8046-973B-754BE9B6F857}" dt="2020-08-02T08:47:24.290" v="5" actId="478"/>
        <pc:sldMkLst>
          <pc:docMk/>
          <pc:sldMk cId="2924208791" sldId="260"/>
        </pc:sldMkLst>
        <pc:spChg chg="del">
          <ac:chgData name="Beomjun Kang" userId="fce03fcbff892e6c" providerId="LiveId" clId="{AF44A48E-988A-8046-973B-754BE9B6F857}" dt="2020-08-02T08:47:24.290" v="5" actId="478"/>
          <ac:spMkLst>
            <pc:docMk/>
            <pc:sldMk cId="2924208791" sldId="260"/>
            <ac:spMk id="10" creationId="{00000000-0000-0000-0000-000000000000}"/>
          </ac:spMkLst>
        </pc:spChg>
      </pc:sldChg>
      <pc:sldChg chg="delSp mod">
        <pc:chgData name="Beomjun Kang" userId="fce03fcbff892e6c" providerId="LiveId" clId="{AF44A48E-988A-8046-973B-754BE9B6F857}" dt="2020-08-02T08:47:26.277" v="6" actId="478"/>
        <pc:sldMkLst>
          <pc:docMk/>
          <pc:sldMk cId="2828978317" sldId="261"/>
        </pc:sldMkLst>
        <pc:spChg chg="del">
          <ac:chgData name="Beomjun Kang" userId="fce03fcbff892e6c" providerId="LiveId" clId="{AF44A48E-988A-8046-973B-754BE9B6F857}" dt="2020-08-02T08:47:26.277" v="6" actId="478"/>
          <ac:spMkLst>
            <pc:docMk/>
            <pc:sldMk cId="2828978317" sldId="261"/>
            <ac:spMk id="10" creationId="{00000000-0000-0000-0000-000000000000}"/>
          </ac:spMkLst>
        </pc:spChg>
      </pc:sldChg>
      <pc:sldChg chg="delSp mod">
        <pc:chgData name="Beomjun Kang" userId="fce03fcbff892e6c" providerId="LiveId" clId="{AF44A48E-988A-8046-973B-754BE9B6F857}" dt="2020-08-02T08:47:28.448" v="7" actId="478"/>
        <pc:sldMkLst>
          <pc:docMk/>
          <pc:sldMk cId="3636893273" sldId="262"/>
        </pc:sldMkLst>
        <pc:spChg chg="del">
          <ac:chgData name="Beomjun Kang" userId="fce03fcbff892e6c" providerId="LiveId" clId="{AF44A48E-988A-8046-973B-754BE9B6F857}" dt="2020-08-02T08:47:28.448" v="7" actId="478"/>
          <ac:spMkLst>
            <pc:docMk/>
            <pc:sldMk cId="3636893273" sldId="262"/>
            <ac:spMk id="5" creationId="{00000000-0000-0000-0000-000000000000}"/>
          </ac:spMkLst>
        </pc:spChg>
      </pc:sldChg>
      <pc:sldChg chg="delSp mod">
        <pc:chgData name="Beomjun Kang" userId="fce03fcbff892e6c" providerId="LiveId" clId="{AF44A48E-988A-8046-973B-754BE9B6F857}" dt="2020-08-02T08:47:22.247" v="4" actId="478"/>
        <pc:sldMkLst>
          <pc:docMk/>
          <pc:sldMk cId="1087818858" sldId="263"/>
        </pc:sldMkLst>
        <pc:spChg chg="del">
          <ac:chgData name="Beomjun Kang" userId="fce03fcbff892e6c" providerId="LiveId" clId="{AF44A48E-988A-8046-973B-754BE9B6F857}" dt="2020-08-02T08:47:22.247" v="4" actId="478"/>
          <ac:spMkLst>
            <pc:docMk/>
            <pc:sldMk cId="1087818858" sldId="263"/>
            <ac:spMk id="7" creationId="{00000000-0000-0000-0000-000000000000}"/>
          </ac:spMkLst>
        </pc:spChg>
      </pc:sldChg>
      <pc:sldChg chg="delSp modSp del mod">
        <pc:chgData name="Beomjun Kang" userId="fce03fcbff892e6c" providerId="LiveId" clId="{AF44A48E-988A-8046-973B-754BE9B6F857}" dt="2020-08-02T08:48:48.396" v="40" actId="2696"/>
        <pc:sldMkLst>
          <pc:docMk/>
          <pc:sldMk cId="3531648653" sldId="264"/>
        </pc:sldMkLst>
        <pc:spChg chg="mod">
          <ac:chgData name="Beomjun Kang" userId="fce03fcbff892e6c" providerId="LiveId" clId="{AF44A48E-988A-8046-973B-754BE9B6F857}" dt="2020-08-02T08:48:22.698" v="17" actId="207"/>
          <ac:spMkLst>
            <pc:docMk/>
            <pc:sldMk cId="3531648653" sldId="264"/>
            <ac:spMk id="3" creationId="{00000000-0000-0000-0000-000000000000}"/>
          </ac:spMkLst>
        </pc:spChg>
        <pc:spChg chg="del">
          <ac:chgData name="Beomjun Kang" userId="fce03fcbff892e6c" providerId="LiveId" clId="{AF44A48E-988A-8046-973B-754BE9B6F857}" dt="2020-08-02T08:47:31.871" v="8" actId="478"/>
          <ac:spMkLst>
            <pc:docMk/>
            <pc:sldMk cId="3531648653" sldId="264"/>
            <ac:spMk id="5" creationId="{00000000-0000-0000-0000-000000000000}"/>
          </ac:spMkLst>
        </pc:spChg>
      </pc:sldChg>
      <pc:sldChg chg="del">
        <pc:chgData name="Beomjun Kang" userId="fce03fcbff892e6c" providerId="LiveId" clId="{AF44A48E-988A-8046-973B-754BE9B6F857}" dt="2020-08-02T08:48:47.824" v="39" actId="2696"/>
        <pc:sldMkLst>
          <pc:docMk/>
          <pc:sldMk cId="1676591554" sldId="265"/>
        </pc:sldMkLst>
      </pc:sldChg>
      <pc:sldChg chg="del">
        <pc:chgData name="Beomjun Kang" userId="fce03fcbff892e6c" providerId="LiveId" clId="{AF44A48E-988A-8046-973B-754BE9B6F857}" dt="2020-08-02T08:48:41.831" v="18" actId="2696"/>
        <pc:sldMkLst>
          <pc:docMk/>
          <pc:sldMk cId="1184589118" sldId="266"/>
        </pc:sldMkLst>
      </pc:sldChg>
      <pc:sldChg chg="del">
        <pc:chgData name="Beomjun Kang" userId="fce03fcbff892e6c" providerId="LiveId" clId="{AF44A48E-988A-8046-973B-754BE9B6F857}" dt="2020-08-02T08:48:41.859" v="20" actId="2696"/>
        <pc:sldMkLst>
          <pc:docMk/>
          <pc:sldMk cId="3791845349" sldId="267"/>
        </pc:sldMkLst>
      </pc:sldChg>
      <pc:sldChg chg="del">
        <pc:chgData name="Beomjun Kang" userId="fce03fcbff892e6c" providerId="LiveId" clId="{AF44A48E-988A-8046-973B-754BE9B6F857}" dt="2020-08-02T08:48:41.902" v="23" actId="2696"/>
        <pc:sldMkLst>
          <pc:docMk/>
          <pc:sldMk cId="2469680676" sldId="271"/>
        </pc:sldMkLst>
      </pc:sldChg>
      <pc:sldChg chg="del">
        <pc:chgData name="Beomjun Kang" userId="fce03fcbff892e6c" providerId="LiveId" clId="{AF44A48E-988A-8046-973B-754BE9B6F857}" dt="2020-08-02T08:48:41.890" v="22" actId="2696"/>
        <pc:sldMkLst>
          <pc:docMk/>
          <pc:sldMk cId="2218828450" sldId="272"/>
        </pc:sldMkLst>
      </pc:sldChg>
      <pc:sldChg chg="del">
        <pc:chgData name="Beomjun Kang" userId="fce03fcbff892e6c" providerId="LiveId" clId="{AF44A48E-988A-8046-973B-754BE9B6F857}" dt="2020-08-02T08:48:41.984" v="30" actId="2696"/>
        <pc:sldMkLst>
          <pc:docMk/>
          <pc:sldMk cId="2257208009" sldId="273"/>
        </pc:sldMkLst>
      </pc:sldChg>
      <pc:sldChg chg="del">
        <pc:chgData name="Beomjun Kang" userId="fce03fcbff892e6c" providerId="LiveId" clId="{AF44A48E-988A-8046-973B-754BE9B6F857}" dt="2020-08-02T08:48:42.001" v="32" actId="2696"/>
        <pc:sldMkLst>
          <pc:docMk/>
          <pc:sldMk cId="878283682" sldId="274"/>
        </pc:sldMkLst>
      </pc:sldChg>
      <pc:sldChg chg="del">
        <pc:chgData name="Beomjun Kang" userId="fce03fcbff892e6c" providerId="LiveId" clId="{AF44A48E-988A-8046-973B-754BE9B6F857}" dt="2020-08-02T08:48:41.992" v="31" actId="2696"/>
        <pc:sldMkLst>
          <pc:docMk/>
          <pc:sldMk cId="2534628987" sldId="276"/>
        </pc:sldMkLst>
      </pc:sldChg>
      <pc:sldChg chg="del">
        <pc:chgData name="Beomjun Kang" userId="fce03fcbff892e6c" providerId="LiveId" clId="{AF44A48E-988A-8046-973B-754BE9B6F857}" dt="2020-08-02T08:48:42.028" v="35" actId="2696"/>
        <pc:sldMkLst>
          <pc:docMk/>
          <pc:sldMk cId="4120189298" sldId="277"/>
        </pc:sldMkLst>
      </pc:sldChg>
      <pc:sldChg chg="del">
        <pc:chgData name="Beomjun Kang" userId="fce03fcbff892e6c" providerId="LiveId" clId="{AF44A48E-988A-8046-973B-754BE9B6F857}" dt="2020-08-02T08:48:42.010" v="33" actId="2696"/>
        <pc:sldMkLst>
          <pc:docMk/>
          <pc:sldMk cId="325478114" sldId="278"/>
        </pc:sldMkLst>
      </pc:sldChg>
      <pc:sldChg chg="del">
        <pc:chgData name="Beomjun Kang" userId="fce03fcbff892e6c" providerId="LiveId" clId="{AF44A48E-988A-8046-973B-754BE9B6F857}" dt="2020-08-02T08:48:42.047" v="37" actId="2696"/>
        <pc:sldMkLst>
          <pc:docMk/>
          <pc:sldMk cId="187127608" sldId="280"/>
        </pc:sldMkLst>
      </pc:sldChg>
      <pc:sldChg chg="del">
        <pc:chgData name="Beomjun Kang" userId="fce03fcbff892e6c" providerId="LiveId" clId="{AF44A48E-988A-8046-973B-754BE9B6F857}" dt="2020-08-02T08:48:41.850" v="19" actId="2696"/>
        <pc:sldMkLst>
          <pc:docMk/>
          <pc:sldMk cId="3139622814" sldId="282"/>
        </pc:sldMkLst>
      </pc:sldChg>
      <pc:sldChg chg="del">
        <pc:chgData name="Beomjun Kang" userId="fce03fcbff892e6c" providerId="LiveId" clId="{AF44A48E-988A-8046-973B-754BE9B6F857}" dt="2020-08-02T08:48:41.877" v="21" actId="2696"/>
        <pc:sldMkLst>
          <pc:docMk/>
          <pc:sldMk cId="4035683724" sldId="283"/>
        </pc:sldMkLst>
      </pc:sldChg>
      <pc:sldChg chg="del">
        <pc:chgData name="Beomjun Kang" userId="fce03fcbff892e6c" providerId="LiveId" clId="{AF44A48E-988A-8046-973B-754BE9B6F857}" dt="2020-08-02T08:48:42.055" v="38" actId="2696"/>
        <pc:sldMkLst>
          <pc:docMk/>
          <pc:sldMk cId="895603931" sldId="284"/>
        </pc:sldMkLst>
      </pc:sldChg>
      <pc:sldChg chg="del">
        <pc:chgData name="Beomjun Kang" userId="fce03fcbff892e6c" providerId="LiveId" clId="{AF44A48E-988A-8046-973B-754BE9B6F857}" dt="2020-08-02T08:48:41.916" v="24" actId="2696"/>
        <pc:sldMkLst>
          <pc:docMk/>
          <pc:sldMk cId="1361408642" sldId="285"/>
        </pc:sldMkLst>
      </pc:sldChg>
      <pc:sldChg chg="del">
        <pc:chgData name="Beomjun Kang" userId="fce03fcbff892e6c" providerId="LiveId" clId="{AF44A48E-988A-8046-973B-754BE9B6F857}" dt="2020-08-02T08:48:42.019" v="34" actId="2696"/>
        <pc:sldMkLst>
          <pc:docMk/>
          <pc:sldMk cId="1175698741" sldId="286"/>
        </pc:sldMkLst>
      </pc:sldChg>
      <pc:sldChg chg="del">
        <pc:chgData name="Beomjun Kang" userId="fce03fcbff892e6c" providerId="LiveId" clId="{AF44A48E-988A-8046-973B-754BE9B6F857}" dt="2020-08-02T08:48:41.926" v="25" actId="2696"/>
        <pc:sldMkLst>
          <pc:docMk/>
          <pc:sldMk cId="3687364904" sldId="287"/>
        </pc:sldMkLst>
      </pc:sldChg>
      <pc:sldChg chg="del">
        <pc:chgData name="Beomjun Kang" userId="fce03fcbff892e6c" providerId="LiveId" clId="{AF44A48E-988A-8046-973B-754BE9B6F857}" dt="2020-08-02T08:48:41.940" v="26" actId="2696"/>
        <pc:sldMkLst>
          <pc:docMk/>
          <pc:sldMk cId="2178243144" sldId="288"/>
        </pc:sldMkLst>
      </pc:sldChg>
      <pc:sldChg chg="del">
        <pc:chgData name="Beomjun Kang" userId="fce03fcbff892e6c" providerId="LiveId" clId="{AF44A48E-988A-8046-973B-754BE9B6F857}" dt="2020-08-02T08:48:41.954" v="27" actId="2696"/>
        <pc:sldMkLst>
          <pc:docMk/>
          <pc:sldMk cId="458214197" sldId="289"/>
        </pc:sldMkLst>
      </pc:sldChg>
      <pc:sldChg chg="del">
        <pc:chgData name="Beomjun Kang" userId="fce03fcbff892e6c" providerId="LiveId" clId="{AF44A48E-988A-8046-973B-754BE9B6F857}" dt="2020-08-02T08:48:41.969" v="28" actId="2696"/>
        <pc:sldMkLst>
          <pc:docMk/>
          <pc:sldMk cId="1636643735" sldId="290"/>
        </pc:sldMkLst>
      </pc:sldChg>
      <pc:sldChg chg="del">
        <pc:chgData name="Beomjun Kang" userId="fce03fcbff892e6c" providerId="LiveId" clId="{AF44A48E-988A-8046-973B-754BE9B6F857}" dt="2020-08-02T08:48:41.978" v="29" actId="2696"/>
        <pc:sldMkLst>
          <pc:docMk/>
          <pc:sldMk cId="3128071263" sldId="292"/>
        </pc:sldMkLst>
      </pc:sldChg>
      <pc:sldChg chg="del">
        <pc:chgData name="Beomjun Kang" userId="fce03fcbff892e6c" providerId="LiveId" clId="{AF44A48E-988A-8046-973B-754BE9B6F857}" dt="2020-08-02T08:48:42.039" v="36" actId="2696"/>
        <pc:sldMkLst>
          <pc:docMk/>
          <pc:sldMk cId="1324229370" sldId="293"/>
        </pc:sldMkLst>
      </pc:sldChg>
      <pc:sldChg chg="modSp add mod">
        <pc:chgData name="Beomjun Kang" userId="fce03fcbff892e6c" providerId="LiveId" clId="{AF44A48E-988A-8046-973B-754BE9B6F857}" dt="2020-08-02T08:48:13.846" v="16" actId="20577"/>
        <pc:sldMkLst>
          <pc:docMk/>
          <pc:sldMk cId="402147998" sldId="294"/>
        </pc:sldMkLst>
        <pc:spChg chg="mod">
          <ac:chgData name="Beomjun Kang" userId="fce03fcbff892e6c" providerId="LiveId" clId="{AF44A48E-988A-8046-973B-754BE9B6F857}" dt="2020-08-02T08:48:13.846" v="16" actId="20577"/>
          <ac:spMkLst>
            <pc:docMk/>
            <pc:sldMk cId="402147998" sldId="294"/>
            <ac:spMk id="3" creationId="{22A35FF9-B9B1-4442-8D0C-BD7BB46C1742}"/>
          </ac:spMkLst>
        </pc:spChg>
      </pc:sldChg>
      <pc:sldChg chg="add del">
        <pc:chgData name="Beomjun Kang" userId="fce03fcbff892e6c" providerId="LiveId" clId="{AF44A48E-988A-8046-973B-754BE9B6F857}" dt="2020-08-02T08:49:02.565" v="42" actId="2696"/>
        <pc:sldMkLst>
          <pc:docMk/>
          <pc:sldMk cId="3223574050" sldId="295"/>
        </pc:sldMkLst>
      </pc:sldChg>
      <pc:sldMasterChg chg="modSp setBg">
        <pc:chgData name="Beomjun Kang" userId="fce03fcbff892e6c" providerId="LiveId" clId="{AF44A48E-988A-8046-973B-754BE9B6F857}" dt="2020-08-02T08:47:55.578" v="9" actId="207"/>
        <pc:sldMasterMkLst>
          <pc:docMk/>
          <pc:sldMasterMk cId="3038485358" sldId="2147483648"/>
        </pc:sldMasterMkLst>
        <pc:spChg chg="mod">
          <ac:chgData name="Beomjun Kang" userId="fce03fcbff892e6c" providerId="LiveId" clId="{AF44A48E-988A-8046-973B-754BE9B6F857}" dt="2020-08-02T08:46:58.288" v="1" actId="207"/>
          <ac:spMkLst>
            <pc:docMk/>
            <pc:sldMasterMk cId="3038485358" sldId="2147483648"/>
            <ac:spMk id="2" creationId="{00000000-0000-0000-0000-000000000000}"/>
          </ac:spMkLst>
        </pc:spChg>
        <pc:spChg chg="mod">
          <ac:chgData name="Beomjun Kang" userId="fce03fcbff892e6c" providerId="LiveId" clId="{AF44A48E-988A-8046-973B-754BE9B6F857}" dt="2020-08-02T08:47:55.578" v="9" actId="207"/>
          <ac:spMkLst>
            <pc:docMk/>
            <pc:sldMasterMk cId="3038485358" sldId="2147483648"/>
            <ac:spMk id="3" creationId="{00000000-0000-0000-0000-000000000000}"/>
          </ac:spMkLst>
        </pc:spChg>
      </pc:sldMasterChg>
    </pc:docChg>
  </pc:docChgLst>
  <pc:docChgLst>
    <pc:chgData name="Beomjun Kang" userId="fce03fcbff892e6c" providerId="LiveId" clId="{38DCAF83-2A26-AA4B-997A-0529E9B04B5E}"/>
    <pc:docChg chg="undo custSel addSld delSld modSld">
      <pc:chgData name="Beomjun Kang" userId="fce03fcbff892e6c" providerId="LiveId" clId="{38DCAF83-2A26-AA4B-997A-0529E9B04B5E}" dt="2020-10-18T02:28:49.304" v="28"/>
      <pc:docMkLst>
        <pc:docMk/>
      </pc:docMkLst>
      <pc:sldChg chg="add del">
        <pc:chgData name="Beomjun Kang" userId="fce03fcbff892e6c" providerId="LiveId" clId="{38DCAF83-2A26-AA4B-997A-0529E9B04B5E}" dt="2020-10-18T02:27:00.172" v="1" actId="2696"/>
        <pc:sldMkLst>
          <pc:docMk/>
          <pc:sldMk cId="4033730118" sldId="259"/>
        </pc:sldMkLst>
      </pc:sldChg>
      <pc:sldChg chg="add del">
        <pc:chgData name="Beomjun Kang" userId="fce03fcbff892e6c" providerId="LiveId" clId="{38DCAF83-2A26-AA4B-997A-0529E9B04B5E}" dt="2020-10-18T02:27:10.338" v="2" actId="2696"/>
        <pc:sldMkLst>
          <pc:docMk/>
          <pc:sldMk cId="2924208791" sldId="260"/>
        </pc:sldMkLst>
      </pc:sldChg>
      <pc:sldChg chg="add del">
        <pc:chgData name="Beomjun Kang" userId="fce03fcbff892e6c" providerId="LiveId" clId="{38DCAF83-2A26-AA4B-997A-0529E9B04B5E}" dt="2020-10-18T02:27:11.893" v="3" actId="2696"/>
        <pc:sldMkLst>
          <pc:docMk/>
          <pc:sldMk cId="2828978317" sldId="261"/>
        </pc:sldMkLst>
      </pc:sldChg>
      <pc:sldChg chg="add del">
        <pc:chgData name="Beomjun Kang" userId="fce03fcbff892e6c" providerId="LiveId" clId="{38DCAF83-2A26-AA4B-997A-0529E9B04B5E}" dt="2020-10-18T02:27:00.172" v="1" actId="2696"/>
        <pc:sldMkLst>
          <pc:docMk/>
          <pc:sldMk cId="3636893273" sldId="262"/>
        </pc:sldMkLst>
      </pc:sldChg>
      <pc:sldChg chg="del">
        <pc:chgData name="Beomjun Kang" userId="fce03fcbff892e6c" providerId="LiveId" clId="{38DCAF83-2A26-AA4B-997A-0529E9B04B5E}" dt="2020-10-18T02:28:34.210" v="27" actId="2696"/>
        <pc:sldMkLst>
          <pc:docMk/>
          <pc:sldMk cId="446084413" sldId="299"/>
        </pc:sldMkLst>
      </pc:sldChg>
      <pc:sldChg chg="add del">
        <pc:chgData name="Beomjun Kang" userId="fce03fcbff892e6c" providerId="LiveId" clId="{38DCAF83-2A26-AA4B-997A-0529E9B04B5E}" dt="2020-10-18T02:27:33.740" v="5" actId="2696"/>
        <pc:sldMkLst>
          <pc:docMk/>
          <pc:sldMk cId="1603120414" sldId="314"/>
        </pc:sldMkLst>
      </pc:sldChg>
      <pc:sldChg chg="add del">
        <pc:chgData name="Beomjun Kang" userId="fce03fcbff892e6c" providerId="LiveId" clId="{38DCAF83-2A26-AA4B-997A-0529E9B04B5E}" dt="2020-10-18T02:27:00.172" v="1" actId="2696"/>
        <pc:sldMkLst>
          <pc:docMk/>
          <pc:sldMk cId="815758178" sldId="326"/>
        </pc:sldMkLst>
      </pc:sldChg>
      <pc:sldChg chg="add del">
        <pc:chgData name="Beomjun Kang" userId="fce03fcbff892e6c" providerId="LiveId" clId="{38DCAF83-2A26-AA4B-997A-0529E9B04B5E}" dt="2020-10-18T02:27:41.388" v="7" actId="2696"/>
        <pc:sldMkLst>
          <pc:docMk/>
          <pc:sldMk cId="1638823307" sldId="327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3698260488" sldId="329"/>
        </pc:sldMkLst>
      </pc:sldChg>
      <pc:sldChg chg="modSp mod">
        <pc:chgData name="Beomjun Kang" userId="fce03fcbff892e6c" providerId="LiveId" clId="{38DCAF83-2A26-AA4B-997A-0529E9B04B5E}" dt="2020-10-18T02:27:53.395" v="26" actId="20577"/>
        <pc:sldMkLst>
          <pc:docMk/>
          <pc:sldMk cId="1088305002" sldId="332"/>
        </pc:sldMkLst>
        <pc:spChg chg="mod">
          <ac:chgData name="Beomjun Kang" userId="fce03fcbff892e6c" providerId="LiveId" clId="{38DCAF83-2A26-AA4B-997A-0529E9B04B5E}" dt="2020-10-18T02:27:53.395" v="26" actId="20577"/>
          <ac:spMkLst>
            <pc:docMk/>
            <pc:sldMk cId="1088305002" sldId="332"/>
            <ac:spMk id="2" creationId="{D8096FB3-12D4-6748-A2A4-44119297DC66}"/>
          </ac:spMkLst>
        </pc:spChg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330156830" sldId="333"/>
        </pc:sldMkLst>
      </pc:sldChg>
      <pc:sldChg chg="add del">
        <pc:chgData name="Beomjun Kang" userId="fce03fcbff892e6c" providerId="LiveId" clId="{38DCAF83-2A26-AA4B-997A-0529E9B04B5E}" dt="2020-10-18T02:27:47.442" v="9" actId="2696"/>
        <pc:sldMkLst>
          <pc:docMk/>
          <pc:sldMk cId="767231042" sldId="334"/>
        </pc:sldMkLst>
      </pc:sldChg>
      <pc:sldChg chg="del">
        <pc:chgData name="Beomjun Kang" userId="fce03fcbff892e6c" providerId="LiveId" clId="{38DCAF83-2A26-AA4B-997A-0529E9B04B5E}" dt="2020-10-18T02:28:34.210" v="27" actId="2696"/>
        <pc:sldMkLst>
          <pc:docMk/>
          <pc:sldMk cId="2927105798" sldId="368"/>
        </pc:sldMkLst>
      </pc:sldChg>
      <pc:sldChg chg="add">
        <pc:chgData name="Beomjun Kang" userId="fce03fcbff892e6c" providerId="LiveId" clId="{38DCAF83-2A26-AA4B-997A-0529E9B04B5E}" dt="2020-10-18T02:28:49.304" v="28"/>
        <pc:sldMkLst>
          <pc:docMk/>
          <pc:sldMk cId="140766083" sldId="375"/>
        </pc:sldMkLst>
      </pc:sldChg>
      <pc:sldChg chg="del">
        <pc:chgData name="Beomjun Kang" userId="fce03fcbff892e6c" providerId="LiveId" clId="{38DCAF83-2A26-AA4B-997A-0529E9B04B5E}" dt="2020-10-18T02:28:34.210" v="27" actId="2696"/>
        <pc:sldMkLst>
          <pc:docMk/>
          <pc:sldMk cId="4146768904" sldId="375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3788815657" sldId="399"/>
        </pc:sldMkLst>
      </pc:sldChg>
      <pc:sldChg chg="add del">
        <pc:chgData name="Beomjun Kang" userId="fce03fcbff892e6c" providerId="LiveId" clId="{38DCAF83-2A26-AA4B-997A-0529E9B04B5E}" dt="2020-10-18T02:27:46.300" v="8" actId="2696"/>
        <pc:sldMkLst>
          <pc:docMk/>
          <pc:sldMk cId="1180953234" sldId="456"/>
        </pc:sldMkLst>
      </pc:sldChg>
      <pc:sldChg chg="del">
        <pc:chgData name="Beomjun Kang" userId="fce03fcbff892e6c" providerId="LiveId" clId="{38DCAF83-2A26-AA4B-997A-0529E9B04B5E}" dt="2020-10-18T02:28:34.210" v="27" actId="2696"/>
        <pc:sldMkLst>
          <pc:docMk/>
          <pc:sldMk cId="1734790571" sldId="480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2523720928" sldId="481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1703103366" sldId="482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3549148543" sldId="483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2710411143" sldId="484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1177939226" sldId="485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791800578" sldId="486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2086218269" sldId="487"/>
        </pc:sldMkLst>
      </pc:sldChg>
      <pc:sldChg chg="add del">
        <pc:chgData name="Beomjun Kang" userId="fce03fcbff892e6c" providerId="LiveId" clId="{38DCAF83-2A26-AA4B-997A-0529E9B04B5E}" dt="2020-10-18T02:27:38.176" v="6" actId="2696"/>
        <pc:sldMkLst>
          <pc:docMk/>
          <pc:sldMk cId="3482320861" sldId="488"/>
        </pc:sldMkLst>
      </pc:sldChg>
      <pc:sldChg chg="add del">
        <pc:chgData name="Beomjun Kang" userId="fce03fcbff892e6c" providerId="LiveId" clId="{38DCAF83-2A26-AA4B-997A-0529E9B04B5E}" dt="2020-10-18T02:27:41.388" v="7" actId="2696"/>
        <pc:sldMkLst>
          <pc:docMk/>
          <pc:sldMk cId="41421269" sldId="489"/>
        </pc:sldMkLst>
      </pc:sldChg>
      <pc:sldChg chg="add del">
        <pc:chgData name="Beomjun Kang" userId="fce03fcbff892e6c" providerId="LiveId" clId="{38DCAF83-2A26-AA4B-997A-0529E9B04B5E}" dt="2020-10-18T02:27:41.388" v="7" actId="2696"/>
        <pc:sldMkLst>
          <pc:docMk/>
          <pc:sldMk cId="3603144949" sldId="490"/>
        </pc:sldMkLst>
      </pc:sldChg>
      <pc:sldChg chg="add del">
        <pc:chgData name="Beomjun Kang" userId="fce03fcbff892e6c" providerId="LiveId" clId="{38DCAF83-2A26-AA4B-997A-0529E9B04B5E}" dt="2020-10-18T02:27:41.388" v="7" actId="2696"/>
        <pc:sldMkLst>
          <pc:docMk/>
          <pc:sldMk cId="2808809293" sldId="491"/>
        </pc:sldMkLst>
      </pc:sldChg>
      <pc:sldChg chg="add del">
        <pc:chgData name="Beomjun Kang" userId="fce03fcbff892e6c" providerId="LiveId" clId="{38DCAF83-2A26-AA4B-997A-0529E9B04B5E}" dt="2020-10-18T02:27:41.388" v="7" actId="2696"/>
        <pc:sldMkLst>
          <pc:docMk/>
          <pc:sldMk cId="1601233284" sldId="495"/>
        </pc:sldMkLst>
      </pc:sldChg>
      <pc:sldChg chg="add del">
        <pc:chgData name="Beomjun Kang" userId="fce03fcbff892e6c" providerId="LiveId" clId="{38DCAF83-2A26-AA4B-997A-0529E9B04B5E}" dt="2020-10-18T02:27:41.388" v="7" actId="2696"/>
        <pc:sldMkLst>
          <pc:docMk/>
          <pc:sldMk cId="4252560897" sldId="496"/>
        </pc:sldMkLst>
      </pc:sldChg>
      <pc:sldChg chg="add del">
        <pc:chgData name="Beomjun Kang" userId="fce03fcbff892e6c" providerId="LiveId" clId="{38DCAF83-2A26-AA4B-997A-0529E9B04B5E}" dt="2020-10-18T02:27:41.388" v="7" actId="2696"/>
        <pc:sldMkLst>
          <pc:docMk/>
          <pc:sldMk cId="2046285749" sldId="497"/>
        </pc:sldMkLst>
      </pc:sldChg>
      <pc:sldChg chg="add del">
        <pc:chgData name="Beomjun Kang" userId="fce03fcbff892e6c" providerId="LiveId" clId="{38DCAF83-2A26-AA4B-997A-0529E9B04B5E}" dt="2020-10-18T02:27:41.388" v="7" actId="2696"/>
        <pc:sldMkLst>
          <pc:docMk/>
          <pc:sldMk cId="3618553822" sldId="498"/>
        </pc:sldMkLst>
      </pc:sldChg>
      <pc:sldChg chg="add del">
        <pc:chgData name="Beomjun Kang" userId="fce03fcbff892e6c" providerId="LiveId" clId="{38DCAF83-2A26-AA4B-997A-0529E9B04B5E}" dt="2020-10-18T02:27:46.300" v="8" actId="2696"/>
        <pc:sldMkLst>
          <pc:docMk/>
          <pc:sldMk cId="2029784343" sldId="499"/>
        </pc:sldMkLst>
      </pc:sldChg>
    </pc:docChg>
  </pc:docChgLst>
  <pc:docChgLst>
    <pc:chgData name="Beomjun Kang" userId="fce03fcbff892e6c" providerId="LiveId" clId="{A7A9FFFA-5172-E44B-9CD1-341E53EFE953}"/>
    <pc:docChg chg="undo custSel addSld delSld modSld sldOrd">
      <pc:chgData name="Beomjun Kang" userId="fce03fcbff892e6c" providerId="LiveId" clId="{A7A9FFFA-5172-E44B-9CD1-341E53EFE953}" dt="2020-10-16T03:02:37.136" v="8110"/>
      <pc:docMkLst>
        <pc:docMk/>
      </pc:docMkLst>
      <pc:sldChg chg="add">
        <pc:chgData name="Beomjun Kang" userId="fce03fcbff892e6c" providerId="LiveId" clId="{A7A9FFFA-5172-E44B-9CD1-341E53EFE953}" dt="2020-10-11T13:29:02.818" v="3182"/>
        <pc:sldMkLst>
          <pc:docMk/>
          <pc:sldMk cId="4145384545" sldId="273"/>
        </pc:sldMkLst>
      </pc:sldChg>
      <pc:sldChg chg="add">
        <pc:chgData name="Beomjun Kang" userId="fce03fcbff892e6c" providerId="LiveId" clId="{A7A9FFFA-5172-E44B-9CD1-341E53EFE953}" dt="2020-10-11T13:29:02.818" v="3182"/>
        <pc:sldMkLst>
          <pc:docMk/>
          <pc:sldMk cId="3809911726" sldId="274"/>
        </pc:sldMkLst>
      </pc:sldChg>
      <pc:sldChg chg="add">
        <pc:chgData name="Beomjun Kang" userId="fce03fcbff892e6c" providerId="LiveId" clId="{A7A9FFFA-5172-E44B-9CD1-341E53EFE953}" dt="2020-10-11T13:29:02.818" v="3182"/>
        <pc:sldMkLst>
          <pc:docMk/>
          <pc:sldMk cId="2780547981" sldId="275"/>
        </pc:sldMkLst>
      </pc:sldChg>
      <pc:sldChg chg="modSp add mod">
        <pc:chgData name="Beomjun Kang" userId="fce03fcbff892e6c" providerId="LiveId" clId="{A7A9FFFA-5172-E44B-9CD1-341E53EFE953}" dt="2020-10-16T02:38:21.555" v="7347" actId="14100"/>
        <pc:sldMkLst>
          <pc:docMk/>
          <pc:sldMk cId="539682152" sldId="276"/>
        </pc:sldMkLst>
        <pc:spChg chg="mod">
          <ac:chgData name="Beomjun Kang" userId="fce03fcbff892e6c" providerId="LiveId" clId="{A7A9FFFA-5172-E44B-9CD1-341E53EFE953}" dt="2020-10-11T13:29:47.173" v="3183" actId="255"/>
          <ac:spMkLst>
            <pc:docMk/>
            <pc:sldMk cId="539682152" sldId="276"/>
            <ac:spMk id="2" creationId="{168FFF3E-0F9E-E643-826F-56AEC2DC1B77}"/>
          </ac:spMkLst>
        </pc:spChg>
        <pc:picChg chg="mod">
          <ac:chgData name="Beomjun Kang" userId="fce03fcbff892e6c" providerId="LiveId" clId="{A7A9FFFA-5172-E44B-9CD1-341E53EFE953}" dt="2020-10-16T02:38:21.555" v="7347" actId="14100"/>
          <ac:picMkLst>
            <pc:docMk/>
            <pc:sldMk cId="539682152" sldId="276"/>
            <ac:picMk id="4" creationId="{B328463F-F032-5C46-B3EA-4E54988A54E8}"/>
          </ac:picMkLst>
        </pc:picChg>
      </pc:sldChg>
      <pc:sldChg chg="modSp add mod">
        <pc:chgData name="Beomjun Kang" userId="fce03fcbff892e6c" providerId="LiveId" clId="{A7A9FFFA-5172-E44B-9CD1-341E53EFE953}" dt="2020-10-16T02:39:44.940" v="7352" actId="1076"/>
        <pc:sldMkLst>
          <pc:docMk/>
          <pc:sldMk cId="2409767811" sldId="277"/>
        </pc:sldMkLst>
        <pc:spChg chg="mod">
          <ac:chgData name="Beomjun Kang" userId="fce03fcbff892e6c" providerId="LiveId" clId="{A7A9FFFA-5172-E44B-9CD1-341E53EFE953}" dt="2020-10-11T13:29:55.119" v="3184" actId="255"/>
          <ac:spMkLst>
            <pc:docMk/>
            <pc:sldMk cId="2409767811" sldId="277"/>
            <ac:spMk id="2" creationId="{4A2763FA-00F4-1D41-A413-1109F2435F4D}"/>
          </ac:spMkLst>
        </pc:spChg>
        <pc:picChg chg="mod">
          <ac:chgData name="Beomjun Kang" userId="fce03fcbff892e6c" providerId="LiveId" clId="{A7A9FFFA-5172-E44B-9CD1-341E53EFE953}" dt="2020-10-16T02:39:44.940" v="7352" actId="1076"/>
          <ac:picMkLst>
            <pc:docMk/>
            <pc:sldMk cId="2409767811" sldId="277"/>
            <ac:picMk id="4" creationId="{463B648E-229D-EC4A-BFEC-7DF34DDC91DD}"/>
          </ac:picMkLst>
        </pc:picChg>
      </pc:sldChg>
      <pc:sldChg chg="modSp mod">
        <pc:chgData name="Beomjun Kang" userId="fce03fcbff892e6c" providerId="LiveId" clId="{A7A9FFFA-5172-E44B-9CD1-341E53EFE953}" dt="2020-10-16T02:15:10.910" v="6854" actId="1076"/>
        <pc:sldMkLst>
          <pc:docMk/>
          <pc:sldMk cId="1666968303" sldId="458"/>
        </pc:sldMkLst>
        <pc:picChg chg="mod">
          <ac:chgData name="Beomjun Kang" userId="fce03fcbff892e6c" providerId="LiveId" clId="{A7A9FFFA-5172-E44B-9CD1-341E53EFE953}" dt="2020-10-16T02:15:10.910" v="6854" actId="1076"/>
          <ac:picMkLst>
            <pc:docMk/>
            <pc:sldMk cId="1666968303" sldId="458"/>
            <ac:picMk id="29" creationId="{7D9BC532-C925-754A-BED9-B84013F94840}"/>
          </ac:picMkLst>
        </pc:picChg>
      </pc:sldChg>
      <pc:sldChg chg="addSp delSp modSp mod modNotesTx">
        <pc:chgData name="Beomjun Kang" userId="fce03fcbff892e6c" providerId="LiveId" clId="{A7A9FFFA-5172-E44B-9CD1-341E53EFE953}" dt="2020-10-13T03:31:29.402" v="5663" actId="6549"/>
        <pc:sldMkLst>
          <pc:docMk/>
          <pc:sldMk cId="615706539" sldId="500"/>
        </pc:sldMkLst>
        <pc:spChg chg="mod">
          <ac:chgData name="Beomjun Kang" userId="fce03fcbff892e6c" providerId="LiveId" clId="{A7A9FFFA-5172-E44B-9CD1-341E53EFE953}" dt="2020-10-11T12:16:50.717" v="50" actId="313"/>
          <ac:spMkLst>
            <pc:docMk/>
            <pc:sldMk cId="615706539" sldId="500"/>
            <ac:spMk id="2" creationId="{D4A17C53-DF83-EC4F-A161-A5A66DC372B8}"/>
          </ac:spMkLst>
        </pc:spChg>
        <pc:spChg chg="del">
          <ac:chgData name="Beomjun Kang" userId="fce03fcbff892e6c" providerId="LiveId" clId="{A7A9FFFA-5172-E44B-9CD1-341E53EFE953}" dt="2020-10-11T12:19:03.171" v="79"/>
          <ac:spMkLst>
            <pc:docMk/>
            <pc:sldMk cId="615706539" sldId="500"/>
            <ac:spMk id="3" creationId="{E2F96752-C0ED-5A42-A4BA-9C5BEE412DE2}"/>
          </ac:spMkLst>
        </pc:spChg>
        <pc:spChg chg="add del mod">
          <ac:chgData name="Beomjun Kang" userId="fce03fcbff892e6c" providerId="LiveId" clId="{A7A9FFFA-5172-E44B-9CD1-341E53EFE953}" dt="2020-10-11T12:24:45.257" v="108"/>
          <ac:spMkLst>
            <pc:docMk/>
            <pc:sldMk cId="615706539" sldId="500"/>
            <ac:spMk id="7" creationId="{CBAFAFDE-06AF-6A49-BD68-666BECEAB27E}"/>
          </ac:spMkLst>
        </pc:spChg>
        <pc:spChg chg="add del mod">
          <ac:chgData name="Beomjun Kang" userId="fce03fcbff892e6c" providerId="LiveId" clId="{A7A9FFFA-5172-E44B-9CD1-341E53EFE953}" dt="2020-10-11T12:28:12.675" v="121"/>
          <ac:spMkLst>
            <pc:docMk/>
            <pc:sldMk cId="615706539" sldId="500"/>
            <ac:spMk id="15" creationId="{360839EB-C6EB-0445-9673-FD04C52B2964}"/>
          </ac:spMkLst>
        </pc:spChg>
        <pc:spChg chg="add del mod">
          <ac:chgData name="Beomjun Kang" userId="fce03fcbff892e6c" providerId="LiveId" clId="{A7A9FFFA-5172-E44B-9CD1-341E53EFE953}" dt="2020-10-11T12:29:44.113" v="127"/>
          <ac:spMkLst>
            <pc:docMk/>
            <pc:sldMk cId="615706539" sldId="500"/>
            <ac:spMk id="19" creationId="{6760E5D2-7227-4741-98B1-011D0F109F6E}"/>
          </ac:spMkLst>
        </pc:spChg>
        <pc:spChg chg="add del mod">
          <ac:chgData name="Beomjun Kang" userId="fce03fcbff892e6c" providerId="LiveId" clId="{A7A9FFFA-5172-E44B-9CD1-341E53EFE953}" dt="2020-10-11T12:34:00.203" v="276"/>
          <ac:spMkLst>
            <pc:docMk/>
            <pc:sldMk cId="615706539" sldId="500"/>
            <ac:spMk id="27" creationId="{6406C1BB-1474-FF4B-A445-EA38818BA400}"/>
          </ac:spMkLst>
        </pc:spChg>
        <pc:picChg chg="add del mod">
          <ac:chgData name="Beomjun Kang" userId="fce03fcbff892e6c" providerId="LiveId" clId="{A7A9FFFA-5172-E44B-9CD1-341E53EFE953}" dt="2020-10-11T12:19:39.921" v="84" actId="478"/>
          <ac:picMkLst>
            <pc:docMk/>
            <pc:sldMk cId="615706539" sldId="500"/>
            <ac:picMk id="5" creationId="{6A2FACDD-C526-AA46-95F5-33407442A26B}"/>
          </ac:picMkLst>
        </pc:picChg>
        <pc:picChg chg="add del mod">
          <ac:chgData name="Beomjun Kang" userId="fce03fcbff892e6c" providerId="LiveId" clId="{A7A9FFFA-5172-E44B-9CD1-341E53EFE953}" dt="2020-10-11T12:25:35.210" v="119" actId="478"/>
          <ac:picMkLst>
            <pc:docMk/>
            <pc:sldMk cId="615706539" sldId="500"/>
            <ac:picMk id="9" creationId="{C1057BA7-AED8-B140-9E3C-113EFACC0767}"/>
          </ac:picMkLst>
        </pc:picChg>
        <pc:picChg chg="add del mod">
          <ac:chgData name="Beomjun Kang" userId="fce03fcbff892e6c" providerId="LiveId" clId="{A7A9FFFA-5172-E44B-9CD1-341E53EFE953}" dt="2020-10-11T12:25:32.322" v="118" actId="478"/>
          <ac:picMkLst>
            <pc:docMk/>
            <pc:sldMk cId="615706539" sldId="500"/>
            <ac:picMk id="11" creationId="{626AE3E6-2E7F-D449-A74B-C284D5F1C35C}"/>
          </ac:picMkLst>
        </pc:picChg>
        <pc:picChg chg="add del mod">
          <ac:chgData name="Beomjun Kang" userId="fce03fcbff892e6c" providerId="LiveId" clId="{A7A9FFFA-5172-E44B-9CD1-341E53EFE953}" dt="2020-10-11T12:26:13.292" v="120" actId="478"/>
          <ac:picMkLst>
            <pc:docMk/>
            <pc:sldMk cId="615706539" sldId="500"/>
            <ac:picMk id="13" creationId="{5F38A03D-2569-2140-B135-DD8F6F2E51CC}"/>
          </ac:picMkLst>
        </pc:picChg>
        <pc:picChg chg="add del mod">
          <ac:chgData name="Beomjun Kang" userId="fce03fcbff892e6c" providerId="LiveId" clId="{A7A9FFFA-5172-E44B-9CD1-341E53EFE953}" dt="2020-10-11T12:29:26.168" v="126" actId="478"/>
          <ac:picMkLst>
            <pc:docMk/>
            <pc:sldMk cId="615706539" sldId="500"/>
            <ac:picMk id="17" creationId="{BAA822A6-CFDE-5E40-BE32-0A9D09D3F17A}"/>
          </ac:picMkLst>
        </pc:picChg>
        <pc:picChg chg="add del mod">
          <ac:chgData name="Beomjun Kang" userId="fce03fcbff892e6c" providerId="LiveId" clId="{A7A9FFFA-5172-E44B-9CD1-341E53EFE953}" dt="2020-10-11T12:32:38.550" v="160" actId="478"/>
          <ac:picMkLst>
            <pc:docMk/>
            <pc:sldMk cId="615706539" sldId="500"/>
            <ac:picMk id="21" creationId="{A29CFED7-536A-0E4A-BD14-F2BE87D412F8}"/>
          </ac:picMkLst>
        </pc:picChg>
        <pc:picChg chg="add del mod">
          <ac:chgData name="Beomjun Kang" userId="fce03fcbff892e6c" providerId="LiveId" clId="{A7A9FFFA-5172-E44B-9CD1-341E53EFE953}" dt="2020-10-11T12:32:37.213" v="158" actId="478"/>
          <ac:picMkLst>
            <pc:docMk/>
            <pc:sldMk cId="615706539" sldId="500"/>
            <ac:picMk id="23" creationId="{3578D6F6-687E-FB44-9121-EA064E4D2900}"/>
          </ac:picMkLst>
        </pc:picChg>
        <pc:picChg chg="add del mod">
          <ac:chgData name="Beomjun Kang" userId="fce03fcbff892e6c" providerId="LiveId" clId="{A7A9FFFA-5172-E44B-9CD1-341E53EFE953}" dt="2020-10-11T12:32:38.026" v="159" actId="478"/>
          <ac:picMkLst>
            <pc:docMk/>
            <pc:sldMk cId="615706539" sldId="500"/>
            <ac:picMk id="25" creationId="{C0384DC4-A94C-FF41-8BC6-E721FD2C2DF2}"/>
          </ac:picMkLst>
        </pc:picChg>
        <pc:picChg chg="add mod">
          <ac:chgData name="Beomjun Kang" userId="fce03fcbff892e6c" providerId="LiveId" clId="{A7A9FFFA-5172-E44B-9CD1-341E53EFE953}" dt="2020-10-11T12:34:11.065" v="280" actId="14100"/>
          <ac:picMkLst>
            <pc:docMk/>
            <pc:sldMk cId="615706539" sldId="500"/>
            <ac:picMk id="29" creationId="{486C4A5A-10D1-3344-BA43-8C52542D33F7}"/>
          </ac:picMkLst>
        </pc:picChg>
        <pc:picChg chg="add mod">
          <ac:chgData name="Beomjun Kang" userId="fce03fcbff892e6c" providerId="LiveId" clId="{A7A9FFFA-5172-E44B-9CD1-341E53EFE953}" dt="2020-10-11T12:36:40.339" v="305" actId="1076"/>
          <ac:picMkLst>
            <pc:docMk/>
            <pc:sldMk cId="615706539" sldId="500"/>
            <ac:picMk id="31" creationId="{BE5108EF-EC22-B947-BBD1-0B7050F6251F}"/>
          </ac:picMkLst>
        </pc:picChg>
        <pc:picChg chg="add mod">
          <ac:chgData name="Beomjun Kang" userId="fce03fcbff892e6c" providerId="LiveId" clId="{A7A9FFFA-5172-E44B-9CD1-341E53EFE953}" dt="2020-10-11T12:36:36.988" v="304" actId="1076"/>
          <ac:picMkLst>
            <pc:docMk/>
            <pc:sldMk cId="615706539" sldId="500"/>
            <ac:picMk id="33" creationId="{35874B4A-EF18-F34A-B959-79DE429C18F4}"/>
          </ac:picMkLst>
        </pc:picChg>
        <pc:picChg chg="add mod">
          <ac:chgData name="Beomjun Kang" userId="fce03fcbff892e6c" providerId="LiveId" clId="{A7A9FFFA-5172-E44B-9CD1-341E53EFE953}" dt="2020-10-11T12:36:50.284" v="306" actId="1076"/>
          <ac:picMkLst>
            <pc:docMk/>
            <pc:sldMk cId="615706539" sldId="500"/>
            <ac:picMk id="35" creationId="{2A619DB9-9785-0B45-9CB4-09E5780D7D5A}"/>
          </ac:picMkLst>
        </pc:picChg>
        <pc:picChg chg="add mod">
          <ac:chgData name="Beomjun Kang" userId="fce03fcbff892e6c" providerId="LiveId" clId="{A7A9FFFA-5172-E44B-9CD1-341E53EFE953}" dt="2020-10-11T12:39:31.399" v="427" actId="1076"/>
          <ac:picMkLst>
            <pc:docMk/>
            <pc:sldMk cId="615706539" sldId="500"/>
            <ac:picMk id="37" creationId="{B6FE5821-AB96-0F4A-883E-11F1946B2ABD}"/>
          </ac:picMkLst>
        </pc:picChg>
      </pc:sldChg>
      <pc:sldChg chg="modNotesTx">
        <pc:chgData name="Beomjun Kang" userId="fce03fcbff892e6c" providerId="LiveId" clId="{A7A9FFFA-5172-E44B-9CD1-341E53EFE953}" dt="2020-10-13T02:35:02.392" v="4622" actId="20577"/>
        <pc:sldMkLst>
          <pc:docMk/>
          <pc:sldMk cId="925759891" sldId="502"/>
        </pc:sldMkLst>
      </pc:sldChg>
      <pc:sldChg chg="addSp modSp mod modNotesTx">
        <pc:chgData name="Beomjun Kang" userId="fce03fcbff892e6c" providerId="LiveId" clId="{A7A9FFFA-5172-E44B-9CD1-341E53EFE953}" dt="2020-10-13T11:32:44.730" v="6732" actId="20577"/>
        <pc:sldMkLst>
          <pc:docMk/>
          <pc:sldMk cId="1808886023" sldId="503"/>
        </pc:sldMkLst>
        <pc:spChg chg="mod">
          <ac:chgData name="Beomjun Kang" userId="fce03fcbff892e6c" providerId="LiveId" clId="{A7A9FFFA-5172-E44B-9CD1-341E53EFE953}" dt="2020-10-13T11:32:44.730" v="6732" actId="20577"/>
          <ac:spMkLst>
            <pc:docMk/>
            <pc:sldMk cId="1808886023" sldId="503"/>
            <ac:spMk id="3" creationId="{C73EE31D-5A76-8E4A-8766-2DE3FADB9AFC}"/>
          </ac:spMkLst>
        </pc:spChg>
        <pc:picChg chg="add mod">
          <ac:chgData name="Beomjun Kang" userId="fce03fcbff892e6c" providerId="LiveId" clId="{A7A9FFFA-5172-E44B-9CD1-341E53EFE953}" dt="2020-10-13T11:28:10.935" v="6550" actId="1076"/>
          <ac:picMkLst>
            <pc:docMk/>
            <pc:sldMk cId="1808886023" sldId="503"/>
            <ac:picMk id="5" creationId="{5E090406-6F06-104A-AEF6-93DB49F83E4D}"/>
          </ac:picMkLst>
        </pc:picChg>
      </pc:sldChg>
      <pc:sldChg chg="addSp delSp modSp mod ord">
        <pc:chgData name="Beomjun Kang" userId="fce03fcbff892e6c" providerId="LiveId" clId="{A7A9FFFA-5172-E44B-9CD1-341E53EFE953}" dt="2020-10-16T02:24:57.142" v="6885" actId="1076"/>
        <pc:sldMkLst>
          <pc:docMk/>
          <pc:sldMk cId="3290216288" sldId="504"/>
        </pc:sldMkLst>
        <pc:spChg chg="mod">
          <ac:chgData name="Beomjun Kang" userId="fce03fcbff892e6c" providerId="LiveId" clId="{A7A9FFFA-5172-E44B-9CD1-341E53EFE953}" dt="2020-10-16T02:24:07.220" v="6868" actId="20577"/>
          <ac:spMkLst>
            <pc:docMk/>
            <pc:sldMk cId="3290216288" sldId="504"/>
            <ac:spMk id="2" creationId="{F401D6A0-7C28-0848-A60C-A1B3539D9159}"/>
          </ac:spMkLst>
        </pc:spChg>
        <pc:spChg chg="del">
          <ac:chgData name="Beomjun Kang" userId="fce03fcbff892e6c" providerId="LiveId" clId="{A7A9FFFA-5172-E44B-9CD1-341E53EFE953}" dt="2020-10-11T12:57:40.191" v="1514"/>
          <ac:spMkLst>
            <pc:docMk/>
            <pc:sldMk cId="3290216288" sldId="504"/>
            <ac:spMk id="3" creationId="{BB465A42-394A-7545-8D0B-6CB0F1150104}"/>
          </ac:spMkLst>
        </pc:spChg>
        <pc:spChg chg="add del mod">
          <ac:chgData name="Beomjun Kang" userId="fce03fcbff892e6c" providerId="LiveId" clId="{A7A9FFFA-5172-E44B-9CD1-341E53EFE953}" dt="2020-10-16T02:24:49.542" v="6882"/>
          <ac:spMkLst>
            <pc:docMk/>
            <pc:sldMk cId="3290216288" sldId="504"/>
            <ac:spMk id="4" creationId="{2CE5D3C4-89C7-8E48-9D71-A8B07C85D4E3}"/>
          </ac:spMkLst>
        </pc:spChg>
        <pc:spChg chg="add del mod">
          <ac:chgData name="Beomjun Kang" userId="fce03fcbff892e6c" providerId="LiveId" clId="{A7A9FFFA-5172-E44B-9CD1-341E53EFE953}" dt="2020-10-16T02:24:46.117" v="6881" actId="478"/>
          <ac:spMkLst>
            <pc:docMk/>
            <pc:sldMk cId="3290216288" sldId="504"/>
            <ac:spMk id="6" creationId="{0E944131-AC0C-4547-B18F-E0B3CFD30807}"/>
          </ac:spMkLst>
        </pc:spChg>
        <pc:picChg chg="add del mod">
          <ac:chgData name="Beomjun Kang" userId="fce03fcbff892e6c" providerId="LiveId" clId="{A7A9FFFA-5172-E44B-9CD1-341E53EFE953}" dt="2020-10-16T02:24:42.193" v="6879"/>
          <ac:picMkLst>
            <pc:docMk/>
            <pc:sldMk cId="3290216288" sldId="504"/>
            <ac:picMk id="5" creationId="{4724EE37-1893-5F43-A0FB-C5A9899184C5}"/>
          </ac:picMkLst>
        </pc:picChg>
        <pc:picChg chg="add del mod">
          <ac:chgData name="Beomjun Kang" userId="fce03fcbff892e6c" providerId="LiveId" clId="{A7A9FFFA-5172-E44B-9CD1-341E53EFE953}" dt="2020-10-13T03:23:13.713" v="5629" actId="478"/>
          <ac:picMkLst>
            <pc:docMk/>
            <pc:sldMk cId="3290216288" sldId="504"/>
            <ac:picMk id="5" creationId="{474F31A2-5DB5-B047-9812-4179350B1A90}"/>
          </ac:picMkLst>
        </pc:picChg>
        <pc:picChg chg="add mod">
          <ac:chgData name="Beomjun Kang" userId="fce03fcbff892e6c" providerId="LiveId" clId="{A7A9FFFA-5172-E44B-9CD1-341E53EFE953}" dt="2020-10-16T02:24:57.142" v="6885" actId="1076"/>
          <ac:picMkLst>
            <pc:docMk/>
            <pc:sldMk cId="3290216288" sldId="504"/>
            <ac:picMk id="8" creationId="{E44EA914-D364-2C44-98CA-3BA41876C064}"/>
          </ac:picMkLst>
        </pc:picChg>
      </pc:sldChg>
      <pc:sldChg chg="modNotesTx">
        <pc:chgData name="Beomjun Kang" userId="fce03fcbff892e6c" providerId="LiveId" clId="{A7A9FFFA-5172-E44B-9CD1-341E53EFE953}" dt="2020-10-11T13:46:13.445" v="4382" actId="20577"/>
        <pc:sldMkLst>
          <pc:docMk/>
          <pc:sldMk cId="3271070424" sldId="505"/>
        </pc:sldMkLst>
      </pc:sldChg>
      <pc:sldChg chg="addSp modSp new mod modNotesTx">
        <pc:chgData name="Beomjun Kang" userId="fce03fcbff892e6c" providerId="LiveId" clId="{A7A9FFFA-5172-E44B-9CD1-341E53EFE953}" dt="2020-10-11T13:26:01.120" v="3130" actId="207"/>
        <pc:sldMkLst>
          <pc:docMk/>
          <pc:sldMk cId="3969284456" sldId="506"/>
        </pc:sldMkLst>
        <pc:spChg chg="mod">
          <ac:chgData name="Beomjun Kang" userId="fce03fcbff892e6c" providerId="LiveId" clId="{A7A9FFFA-5172-E44B-9CD1-341E53EFE953}" dt="2020-10-11T12:58:20.747" v="1536" actId="20577"/>
          <ac:spMkLst>
            <pc:docMk/>
            <pc:sldMk cId="3969284456" sldId="506"/>
            <ac:spMk id="2" creationId="{95AD4615-385D-8B4F-AF9A-791BC6782D97}"/>
          </ac:spMkLst>
        </pc:spChg>
        <pc:spChg chg="mod">
          <ac:chgData name="Beomjun Kang" userId="fce03fcbff892e6c" providerId="LiveId" clId="{A7A9FFFA-5172-E44B-9CD1-341E53EFE953}" dt="2020-10-11T13:26:01.120" v="3130" actId="207"/>
          <ac:spMkLst>
            <pc:docMk/>
            <pc:sldMk cId="3969284456" sldId="506"/>
            <ac:spMk id="3" creationId="{1D93E9E6-0644-924C-BF61-41DC55B03907}"/>
          </ac:spMkLst>
        </pc:spChg>
        <pc:picChg chg="add mod">
          <ac:chgData name="Beomjun Kang" userId="fce03fcbff892e6c" providerId="LiveId" clId="{A7A9FFFA-5172-E44B-9CD1-341E53EFE953}" dt="2020-10-11T13:20:00.043" v="2673" actId="1076"/>
          <ac:picMkLst>
            <pc:docMk/>
            <pc:sldMk cId="3969284456" sldId="506"/>
            <ac:picMk id="5" creationId="{1DAE75FB-B290-5F4A-812F-255DA5748416}"/>
          </ac:picMkLst>
        </pc:picChg>
      </pc:sldChg>
      <pc:sldChg chg="addSp delSp modSp add mod">
        <pc:chgData name="Beomjun Kang" userId="fce03fcbff892e6c" providerId="LiveId" clId="{A7A9FFFA-5172-E44B-9CD1-341E53EFE953}" dt="2020-10-11T13:27:29.510" v="3161" actId="1076"/>
        <pc:sldMkLst>
          <pc:docMk/>
          <pc:sldMk cId="2911915110" sldId="507"/>
        </pc:sldMkLst>
        <pc:picChg chg="add mod">
          <ac:chgData name="Beomjun Kang" userId="fce03fcbff892e6c" providerId="LiveId" clId="{A7A9FFFA-5172-E44B-9CD1-341E53EFE953}" dt="2020-10-11T13:27:29.510" v="3161" actId="1076"/>
          <ac:picMkLst>
            <pc:docMk/>
            <pc:sldMk cId="2911915110" sldId="507"/>
            <ac:picMk id="4" creationId="{7E8B5EC7-8EF6-9141-81EF-9D6BF6AAEF2C}"/>
          </ac:picMkLst>
        </pc:picChg>
        <pc:picChg chg="del">
          <ac:chgData name="Beomjun Kang" userId="fce03fcbff892e6c" providerId="LiveId" clId="{A7A9FFFA-5172-E44B-9CD1-341E53EFE953}" dt="2020-10-11T13:27:26.314" v="3160" actId="478"/>
          <ac:picMkLst>
            <pc:docMk/>
            <pc:sldMk cId="2911915110" sldId="507"/>
            <ac:picMk id="9" creationId="{2A192C5F-424C-A648-A1BE-97FFB9554CC3}"/>
          </ac:picMkLst>
        </pc:picChg>
      </pc:sldChg>
      <pc:sldChg chg="modSp new del mod">
        <pc:chgData name="Beomjun Kang" userId="fce03fcbff892e6c" providerId="LiveId" clId="{A7A9FFFA-5172-E44B-9CD1-341E53EFE953}" dt="2020-10-11T13:28:58.685" v="3181" actId="2696"/>
        <pc:sldMkLst>
          <pc:docMk/>
          <pc:sldMk cId="655699129" sldId="508"/>
        </pc:sldMkLst>
        <pc:spChg chg="mod">
          <ac:chgData name="Beomjun Kang" userId="fce03fcbff892e6c" providerId="LiveId" clId="{A7A9FFFA-5172-E44B-9CD1-341E53EFE953}" dt="2020-10-11T13:28:03.044" v="3180" actId="5793"/>
          <ac:spMkLst>
            <pc:docMk/>
            <pc:sldMk cId="655699129" sldId="508"/>
            <ac:spMk id="2" creationId="{C39AAA1A-27F6-EA40-BDF0-D8CEF1A04FB0}"/>
          </ac:spMkLst>
        </pc:spChg>
      </pc:sldChg>
      <pc:sldChg chg="addSp delSp modSp add mod">
        <pc:chgData name="Beomjun Kang" userId="fce03fcbff892e6c" providerId="LiveId" clId="{A7A9FFFA-5172-E44B-9CD1-341E53EFE953}" dt="2020-10-16T02:39:48.445" v="7353" actId="1076"/>
        <pc:sldMkLst>
          <pc:docMk/>
          <pc:sldMk cId="667745712" sldId="508"/>
        </pc:sldMkLst>
        <pc:spChg chg="mod">
          <ac:chgData name="Beomjun Kang" userId="fce03fcbff892e6c" providerId="LiveId" clId="{A7A9FFFA-5172-E44B-9CD1-341E53EFE953}" dt="2020-10-16T02:36:17.458" v="7334" actId="20577"/>
          <ac:spMkLst>
            <pc:docMk/>
            <pc:sldMk cId="667745712" sldId="508"/>
            <ac:spMk id="2" creationId="{4A2763FA-00F4-1D41-A413-1109F2435F4D}"/>
          </ac:spMkLst>
        </pc:spChg>
        <pc:spChg chg="del">
          <ac:chgData name="Beomjun Kang" userId="fce03fcbff892e6c" providerId="LiveId" clId="{A7A9FFFA-5172-E44B-9CD1-341E53EFE953}" dt="2020-10-16T02:36:38.288" v="7335"/>
          <ac:spMkLst>
            <pc:docMk/>
            <pc:sldMk cId="667745712" sldId="508"/>
            <ac:spMk id="3" creationId="{45B59974-AA9C-C64C-8521-70D5CCECD9FA}"/>
          </ac:spMkLst>
        </pc:spChg>
        <pc:spChg chg="add del mod">
          <ac:chgData name="Beomjun Kang" userId="fce03fcbff892e6c" providerId="LiveId" clId="{A7A9FFFA-5172-E44B-9CD1-341E53EFE953}" dt="2020-10-16T02:37:47.097" v="7339"/>
          <ac:spMkLst>
            <pc:docMk/>
            <pc:sldMk cId="667745712" sldId="508"/>
            <ac:spMk id="7" creationId="{9FB8FA1D-AF44-4744-97B0-6DE4EA3B00EB}"/>
          </ac:spMkLst>
        </pc:spChg>
        <pc:picChg chg="del">
          <ac:chgData name="Beomjun Kang" userId="fce03fcbff892e6c" providerId="LiveId" clId="{A7A9FFFA-5172-E44B-9CD1-341E53EFE953}" dt="2020-10-11T13:37:34.011" v="3515" actId="478"/>
          <ac:picMkLst>
            <pc:docMk/>
            <pc:sldMk cId="667745712" sldId="508"/>
            <ac:picMk id="4" creationId="{463B648E-229D-EC4A-BFEC-7DF34DDC91DD}"/>
          </ac:picMkLst>
        </pc:picChg>
        <pc:picChg chg="add del mod">
          <ac:chgData name="Beomjun Kang" userId="fce03fcbff892e6c" providerId="LiveId" clId="{A7A9FFFA-5172-E44B-9CD1-341E53EFE953}" dt="2020-10-16T02:36:56.094" v="7338" actId="478"/>
          <ac:picMkLst>
            <pc:docMk/>
            <pc:sldMk cId="667745712" sldId="508"/>
            <ac:picMk id="5" creationId="{90EDA643-8CDE-9144-97D4-A009E6D2DFD1}"/>
          </ac:picMkLst>
        </pc:picChg>
        <pc:picChg chg="add mod">
          <ac:chgData name="Beomjun Kang" userId="fce03fcbff892e6c" providerId="LiveId" clId="{A7A9FFFA-5172-E44B-9CD1-341E53EFE953}" dt="2020-10-16T02:39:48.445" v="7353" actId="1076"/>
          <ac:picMkLst>
            <pc:docMk/>
            <pc:sldMk cId="667745712" sldId="508"/>
            <ac:picMk id="9" creationId="{8045A349-1059-C04C-8D21-B5AF7BF59BBE}"/>
          </ac:picMkLst>
        </pc:picChg>
      </pc:sldChg>
      <pc:sldChg chg="modSp new mod modNotesTx">
        <pc:chgData name="Beomjun Kang" userId="fce03fcbff892e6c" providerId="LiveId" clId="{A7A9FFFA-5172-E44B-9CD1-341E53EFE953}" dt="2020-10-11T13:41:13.698" v="4035" actId="207"/>
        <pc:sldMkLst>
          <pc:docMk/>
          <pc:sldMk cId="2738536299" sldId="509"/>
        </pc:sldMkLst>
        <pc:spChg chg="mod">
          <ac:chgData name="Beomjun Kang" userId="fce03fcbff892e6c" providerId="LiveId" clId="{A7A9FFFA-5172-E44B-9CD1-341E53EFE953}" dt="2020-10-11T13:31:14.730" v="3219" actId="20577"/>
          <ac:spMkLst>
            <pc:docMk/>
            <pc:sldMk cId="2738536299" sldId="509"/>
            <ac:spMk id="2" creationId="{B9BAEE52-5011-8245-BC8D-DEFB04CCD4B9}"/>
          </ac:spMkLst>
        </pc:spChg>
        <pc:spChg chg="mod">
          <ac:chgData name="Beomjun Kang" userId="fce03fcbff892e6c" providerId="LiveId" clId="{A7A9FFFA-5172-E44B-9CD1-341E53EFE953}" dt="2020-10-11T13:41:13.698" v="4035" actId="207"/>
          <ac:spMkLst>
            <pc:docMk/>
            <pc:sldMk cId="2738536299" sldId="509"/>
            <ac:spMk id="3" creationId="{EC6EE251-ADC4-0248-8709-3D997C7B5FDA}"/>
          </ac:spMkLst>
        </pc:spChg>
      </pc:sldChg>
      <pc:sldChg chg="addSp delSp modSp add mod">
        <pc:chgData name="Beomjun Kang" userId="fce03fcbff892e6c" providerId="LiveId" clId="{A7A9FFFA-5172-E44B-9CD1-341E53EFE953}" dt="2020-10-16T02:32:39.574" v="7321" actId="1076"/>
        <pc:sldMkLst>
          <pc:docMk/>
          <pc:sldMk cId="2177617604" sldId="510"/>
        </pc:sldMkLst>
        <pc:spChg chg="mod">
          <ac:chgData name="Beomjun Kang" userId="fce03fcbff892e6c" providerId="LiveId" clId="{A7A9FFFA-5172-E44B-9CD1-341E53EFE953}" dt="2020-10-16T02:31:56.990" v="7317" actId="20577"/>
          <ac:spMkLst>
            <pc:docMk/>
            <pc:sldMk cId="2177617604" sldId="510"/>
            <ac:spMk id="2" creationId="{168FFF3E-0F9E-E643-826F-56AEC2DC1B77}"/>
          </ac:spMkLst>
        </pc:spChg>
        <pc:spChg chg="del">
          <ac:chgData name="Beomjun Kang" userId="fce03fcbff892e6c" providerId="LiveId" clId="{A7A9FFFA-5172-E44B-9CD1-341E53EFE953}" dt="2020-10-16T02:32:34.607" v="7318"/>
          <ac:spMkLst>
            <pc:docMk/>
            <pc:sldMk cId="2177617604" sldId="510"/>
            <ac:spMk id="3" creationId="{BDA1441B-BA49-B140-A14C-0BC89E42199C}"/>
          </ac:spMkLst>
        </pc:spChg>
        <pc:picChg chg="del">
          <ac:chgData name="Beomjun Kang" userId="fce03fcbff892e6c" providerId="LiveId" clId="{A7A9FFFA-5172-E44B-9CD1-341E53EFE953}" dt="2020-10-11T13:43:36.913" v="4081" actId="478"/>
          <ac:picMkLst>
            <pc:docMk/>
            <pc:sldMk cId="2177617604" sldId="510"/>
            <ac:picMk id="4" creationId="{B328463F-F032-5C46-B3EA-4E54988A54E8}"/>
          </ac:picMkLst>
        </pc:picChg>
        <pc:picChg chg="add mod">
          <ac:chgData name="Beomjun Kang" userId="fce03fcbff892e6c" providerId="LiveId" clId="{A7A9FFFA-5172-E44B-9CD1-341E53EFE953}" dt="2020-10-16T02:32:39.574" v="7321" actId="1076"/>
          <ac:picMkLst>
            <pc:docMk/>
            <pc:sldMk cId="2177617604" sldId="510"/>
            <ac:picMk id="5" creationId="{3CF768F0-F74E-A444-A9E8-6486F6092411}"/>
          </ac:picMkLst>
        </pc:picChg>
      </pc:sldChg>
      <pc:sldChg chg="addSp delSp modSp add mod">
        <pc:chgData name="Beomjun Kang" userId="fce03fcbff892e6c" providerId="LiveId" clId="{A7A9FFFA-5172-E44B-9CD1-341E53EFE953}" dt="2020-10-16T02:28:23.194" v="6908" actId="1076"/>
        <pc:sldMkLst>
          <pc:docMk/>
          <pc:sldMk cId="3913240899" sldId="511"/>
        </pc:sldMkLst>
        <pc:spChg chg="mod">
          <ac:chgData name="Beomjun Kang" userId="fce03fcbff892e6c" providerId="LiveId" clId="{A7A9FFFA-5172-E44B-9CD1-341E53EFE953}" dt="2020-10-16T02:27:48.185" v="6904" actId="20577"/>
          <ac:spMkLst>
            <pc:docMk/>
            <pc:sldMk cId="3913240899" sldId="511"/>
            <ac:spMk id="2" creationId="{168FFF3E-0F9E-E643-826F-56AEC2DC1B77}"/>
          </ac:spMkLst>
        </pc:spChg>
        <pc:spChg chg="del">
          <ac:chgData name="Beomjun Kang" userId="fce03fcbff892e6c" providerId="LiveId" clId="{A7A9FFFA-5172-E44B-9CD1-341E53EFE953}" dt="2020-10-16T02:28:20.279" v="6905"/>
          <ac:spMkLst>
            <pc:docMk/>
            <pc:sldMk cId="3913240899" sldId="511"/>
            <ac:spMk id="3" creationId="{BDA1441B-BA49-B140-A14C-0BC89E42199C}"/>
          </ac:spMkLst>
        </pc:spChg>
        <pc:picChg chg="add mod">
          <ac:chgData name="Beomjun Kang" userId="fce03fcbff892e6c" providerId="LiveId" clId="{A7A9FFFA-5172-E44B-9CD1-341E53EFE953}" dt="2020-10-16T02:28:23.194" v="6908" actId="1076"/>
          <ac:picMkLst>
            <pc:docMk/>
            <pc:sldMk cId="3913240899" sldId="511"/>
            <ac:picMk id="5" creationId="{A380E745-040F-304D-BD85-543FB60DAB70}"/>
          </ac:picMkLst>
        </pc:picChg>
      </pc:sldChg>
      <pc:sldChg chg="new del">
        <pc:chgData name="Beomjun Kang" userId="fce03fcbff892e6c" providerId="LiveId" clId="{A7A9FFFA-5172-E44B-9CD1-341E53EFE953}" dt="2020-10-13T03:23:16.687" v="5630" actId="2696"/>
        <pc:sldMkLst>
          <pc:docMk/>
          <pc:sldMk cId="1812040644" sldId="512"/>
        </pc:sldMkLst>
      </pc:sldChg>
      <pc:sldChg chg="addSp delSp modSp new mod modAnim modNotesTx">
        <pc:chgData name="Beomjun Kang" userId="fce03fcbff892e6c" providerId="LiveId" clId="{A7A9FFFA-5172-E44B-9CD1-341E53EFE953}" dt="2020-10-13T03:28:46.803" v="5662"/>
        <pc:sldMkLst>
          <pc:docMk/>
          <pc:sldMk cId="166982567" sldId="513"/>
        </pc:sldMkLst>
        <pc:spChg chg="mod">
          <ac:chgData name="Beomjun Kang" userId="fce03fcbff892e6c" providerId="LiveId" clId="{A7A9FFFA-5172-E44B-9CD1-341E53EFE953}" dt="2020-10-13T02:39:13.441" v="4665" actId="20577"/>
          <ac:spMkLst>
            <pc:docMk/>
            <pc:sldMk cId="166982567" sldId="513"/>
            <ac:spMk id="2" creationId="{57B4421C-54AA-4743-ACBC-DDFC42E43776}"/>
          </ac:spMkLst>
        </pc:spChg>
        <pc:spChg chg="del">
          <ac:chgData name="Beomjun Kang" userId="fce03fcbff892e6c" providerId="LiveId" clId="{A7A9FFFA-5172-E44B-9CD1-341E53EFE953}" dt="2020-10-13T02:38:40.237" v="4624" actId="3680"/>
          <ac:spMkLst>
            <pc:docMk/>
            <pc:sldMk cId="166982567" sldId="513"/>
            <ac:spMk id="3" creationId="{98A9DA25-0B69-1E4A-8A91-F7730F6FBF7E}"/>
          </ac:spMkLst>
        </pc:spChg>
        <pc:graphicFrameChg chg="add mod ord modGraphic">
          <ac:chgData name="Beomjun Kang" userId="fce03fcbff892e6c" providerId="LiveId" clId="{A7A9FFFA-5172-E44B-9CD1-341E53EFE953}" dt="2020-10-13T03:26:29.013" v="5646" actId="14734"/>
          <ac:graphicFrameMkLst>
            <pc:docMk/>
            <pc:sldMk cId="166982567" sldId="513"/>
            <ac:graphicFrameMk id="4" creationId="{F30B359A-C912-594D-BE88-8BE0AC7EE73D}"/>
          </ac:graphicFrameMkLst>
        </pc:graphicFrameChg>
        <pc:picChg chg="add mod">
          <ac:chgData name="Beomjun Kang" userId="fce03fcbff892e6c" providerId="LiveId" clId="{A7A9FFFA-5172-E44B-9CD1-341E53EFE953}" dt="2020-10-13T03:26:08.514" v="5641" actId="1076"/>
          <ac:picMkLst>
            <pc:docMk/>
            <pc:sldMk cId="166982567" sldId="513"/>
            <ac:picMk id="5" creationId="{5511379C-BACE-3846-9E9E-3C9609B34B6B}"/>
          </ac:picMkLst>
        </pc:picChg>
        <pc:picChg chg="add mod">
          <ac:chgData name="Beomjun Kang" userId="fce03fcbff892e6c" providerId="LiveId" clId="{A7A9FFFA-5172-E44B-9CD1-341E53EFE953}" dt="2020-10-13T03:26:53.260" v="5649" actId="1076"/>
          <ac:picMkLst>
            <pc:docMk/>
            <pc:sldMk cId="166982567" sldId="513"/>
            <ac:picMk id="7" creationId="{F7819645-EFE6-714A-93C8-DE014A499E0A}"/>
          </ac:picMkLst>
        </pc:picChg>
        <pc:picChg chg="add mod">
          <ac:chgData name="Beomjun Kang" userId="fce03fcbff892e6c" providerId="LiveId" clId="{A7A9FFFA-5172-E44B-9CD1-341E53EFE953}" dt="2020-10-13T03:26:53.260" v="5649" actId="1076"/>
          <ac:picMkLst>
            <pc:docMk/>
            <pc:sldMk cId="166982567" sldId="513"/>
            <ac:picMk id="9" creationId="{946B5AAF-6668-0A4F-89EC-CEBF7B0A6AA9}"/>
          </ac:picMkLst>
        </pc:picChg>
        <pc:picChg chg="add mod">
          <ac:chgData name="Beomjun Kang" userId="fce03fcbff892e6c" providerId="LiveId" clId="{A7A9FFFA-5172-E44B-9CD1-341E53EFE953}" dt="2020-10-13T03:27:21.255" v="5650" actId="1037"/>
          <ac:picMkLst>
            <pc:docMk/>
            <pc:sldMk cId="166982567" sldId="513"/>
            <ac:picMk id="10" creationId="{D9996838-8F1A-B146-87FD-32A8C474A73A}"/>
          </ac:picMkLst>
        </pc:picChg>
        <pc:picChg chg="add mod">
          <ac:chgData name="Beomjun Kang" userId="fce03fcbff892e6c" providerId="LiveId" clId="{A7A9FFFA-5172-E44B-9CD1-341E53EFE953}" dt="2020-10-13T03:27:21.255" v="5650" actId="1037"/>
          <ac:picMkLst>
            <pc:docMk/>
            <pc:sldMk cId="166982567" sldId="513"/>
            <ac:picMk id="12" creationId="{66D33990-B4C0-1E40-8822-391F8E2056BD}"/>
          </ac:picMkLst>
        </pc:picChg>
        <pc:picChg chg="add mod">
          <ac:chgData name="Beomjun Kang" userId="fce03fcbff892e6c" providerId="LiveId" clId="{A7A9FFFA-5172-E44B-9CD1-341E53EFE953}" dt="2020-10-13T03:27:21.255" v="5650" actId="1037"/>
          <ac:picMkLst>
            <pc:docMk/>
            <pc:sldMk cId="166982567" sldId="513"/>
            <ac:picMk id="14" creationId="{4F05C3A1-1207-A540-89B9-A948E2405368}"/>
          </ac:picMkLst>
        </pc:picChg>
        <pc:picChg chg="add mod">
          <ac:chgData name="Beomjun Kang" userId="fce03fcbff892e6c" providerId="LiveId" clId="{A7A9FFFA-5172-E44B-9CD1-341E53EFE953}" dt="2020-10-13T03:26:44.211" v="5648" actId="1076"/>
          <ac:picMkLst>
            <pc:docMk/>
            <pc:sldMk cId="166982567" sldId="513"/>
            <ac:picMk id="16" creationId="{C93C1ABE-C862-C449-815A-BDA6CFA9B1BF}"/>
          </ac:picMkLst>
        </pc:picChg>
      </pc:sldChg>
      <pc:sldChg chg="addSp delSp modSp new mod modNotesTx">
        <pc:chgData name="Beomjun Kang" userId="fce03fcbff892e6c" providerId="LiveId" clId="{A7A9FFFA-5172-E44B-9CD1-341E53EFE953}" dt="2020-10-13T03:33:30.536" v="6119" actId="20577"/>
        <pc:sldMkLst>
          <pc:docMk/>
          <pc:sldMk cId="1138395674" sldId="514"/>
        </pc:sldMkLst>
        <pc:spChg chg="mod">
          <ac:chgData name="Beomjun Kang" userId="fce03fcbff892e6c" providerId="LiveId" clId="{A7A9FFFA-5172-E44B-9CD1-341E53EFE953}" dt="2020-10-13T03:16:19.873" v="5573"/>
          <ac:spMkLst>
            <pc:docMk/>
            <pc:sldMk cId="1138395674" sldId="514"/>
            <ac:spMk id="2" creationId="{495B7647-0204-CB41-9E85-ED3C71AA462A}"/>
          </ac:spMkLst>
        </pc:spChg>
        <pc:spChg chg="del">
          <ac:chgData name="Beomjun Kang" userId="fce03fcbff892e6c" providerId="LiveId" clId="{A7A9FFFA-5172-E44B-9CD1-341E53EFE953}" dt="2020-10-13T03:16:30.829" v="5574"/>
          <ac:spMkLst>
            <pc:docMk/>
            <pc:sldMk cId="1138395674" sldId="514"/>
            <ac:spMk id="3" creationId="{DD608FA3-D863-D14A-B724-3D47F54BBB02}"/>
          </ac:spMkLst>
        </pc:spChg>
        <pc:picChg chg="add mod">
          <ac:chgData name="Beomjun Kang" userId="fce03fcbff892e6c" providerId="LiveId" clId="{A7A9FFFA-5172-E44B-9CD1-341E53EFE953}" dt="2020-10-13T03:17:46.599" v="5602" actId="1076"/>
          <ac:picMkLst>
            <pc:docMk/>
            <pc:sldMk cId="1138395674" sldId="514"/>
            <ac:picMk id="5" creationId="{E64B4EC4-90B5-C84A-858F-093642C89138}"/>
          </ac:picMkLst>
        </pc:picChg>
        <pc:picChg chg="add mod">
          <ac:chgData name="Beomjun Kang" userId="fce03fcbff892e6c" providerId="LiveId" clId="{A7A9FFFA-5172-E44B-9CD1-341E53EFE953}" dt="2020-10-13T03:17:46.092" v="5601" actId="1076"/>
          <ac:picMkLst>
            <pc:docMk/>
            <pc:sldMk cId="1138395674" sldId="514"/>
            <ac:picMk id="7" creationId="{AF1F684E-22D0-F74B-A8CA-B403E8721C7A}"/>
          </ac:picMkLst>
        </pc:picChg>
        <pc:picChg chg="add del mod">
          <ac:chgData name="Beomjun Kang" userId="fce03fcbff892e6c" providerId="LiveId" clId="{A7A9FFFA-5172-E44B-9CD1-341E53EFE953}" dt="2020-10-13T03:18:01.819" v="5604" actId="478"/>
          <ac:picMkLst>
            <pc:docMk/>
            <pc:sldMk cId="1138395674" sldId="514"/>
            <ac:picMk id="8" creationId="{5621BB60-38E5-EE47-8DFD-4F9ED1C0EA8A}"/>
          </ac:picMkLst>
        </pc:picChg>
        <pc:picChg chg="add mod">
          <ac:chgData name="Beomjun Kang" userId="fce03fcbff892e6c" providerId="LiveId" clId="{A7A9FFFA-5172-E44B-9CD1-341E53EFE953}" dt="2020-10-13T03:21:26.041" v="5623" actId="1076"/>
          <ac:picMkLst>
            <pc:docMk/>
            <pc:sldMk cId="1138395674" sldId="514"/>
            <ac:picMk id="10" creationId="{1175B2EF-05E4-A043-9C34-38A0B1D41379}"/>
          </ac:picMkLst>
        </pc:picChg>
        <pc:picChg chg="add del mod">
          <ac:chgData name="Beomjun Kang" userId="fce03fcbff892e6c" providerId="LiveId" clId="{A7A9FFFA-5172-E44B-9CD1-341E53EFE953}" dt="2020-10-13T03:20:50.943" v="5611" actId="478"/>
          <ac:picMkLst>
            <pc:docMk/>
            <pc:sldMk cId="1138395674" sldId="514"/>
            <ac:picMk id="12" creationId="{40697190-0937-1341-A752-72DAA0005A89}"/>
          </ac:picMkLst>
        </pc:picChg>
        <pc:picChg chg="add mod">
          <ac:chgData name="Beomjun Kang" userId="fce03fcbff892e6c" providerId="LiveId" clId="{A7A9FFFA-5172-E44B-9CD1-341E53EFE953}" dt="2020-10-13T03:21:24.378" v="5622" actId="1076"/>
          <ac:picMkLst>
            <pc:docMk/>
            <pc:sldMk cId="1138395674" sldId="514"/>
            <ac:picMk id="14" creationId="{DAD7581C-4D24-1947-9B55-550538D8DA84}"/>
          </ac:picMkLst>
        </pc:picChg>
      </pc:sldChg>
      <pc:sldChg chg="addSp delSp modSp add mod">
        <pc:chgData name="Beomjun Kang" userId="fce03fcbff892e6c" providerId="LiveId" clId="{A7A9FFFA-5172-E44B-9CD1-341E53EFE953}" dt="2020-10-16T02:26:23.115" v="6896" actId="20577"/>
        <pc:sldMkLst>
          <pc:docMk/>
          <pc:sldMk cId="87197766" sldId="515"/>
        </pc:sldMkLst>
        <pc:spChg chg="mod">
          <ac:chgData name="Beomjun Kang" userId="fce03fcbff892e6c" providerId="LiveId" clId="{A7A9FFFA-5172-E44B-9CD1-341E53EFE953}" dt="2020-10-16T02:26:23.115" v="6896" actId="20577"/>
          <ac:spMkLst>
            <pc:docMk/>
            <pc:sldMk cId="87197766" sldId="515"/>
            <ac:spMk id="2" creationId="{F401D6A0-7C28-0848-A60C-A1B3539D9159}"/>
          </ac:spMkLst>
        </pc:spChg>
        <pc:spChg chg="add del mod">
          <ac:chgData name="Beomjun Kang" userId="fce03fcbff892e6c" providerId="LiveId" clId="{A7A9FFFA-5172-E44B-9CD1-341E53EFE953}" dt="2020-10-16T02:26:03.946" v="6891"/>
          <ac:spMkLst>
            <pc:docMk/>
            <pc:sldMk cId="87197766" sldId="515"/>
            <ac:spMk id="4" creationId="{87D5209F-8994-6D44-89D9-137A4F536424}"/>
          </ac:spMkLst>
        </pc:spChg>
        <pc:picChg chg="add mod">
          <ac:chgData name="Beomjun Kang" userId="fce03fcbff892e6c" providerId="LiveId" clId="{A7A9FFFA-5172-E44B-9CD1-341E53EFE953}" dt="2020-10-16T02:26:07.967" v="6894" actId="1076"/>
          <ac:picMkLst>
            <pc:docMk/>
            <pc:sldMk cId="87197766" sldId="515"/>
            <ac:picMk id="5" creationId="{3E8AEF39-BC49-4A40-9247-FAAE3F6CEF3B}"/>
          </ac:picMkLst>
        </pc:picChg>
        <pc:picChg chg="del">
          <ac:chgData name="Beomjun Kang" userId="fce03fcbff892e6c" providerId="LiveId" clId="{A7A9FFFA-5172-E44B-9CD1-341E53EFE953}" dt="2020-10-13T03:22:23.861" v="5628" actId="478"/>
          <ac:picMkLst>
            <pc:docMk/>
            <pc:sldMk cId="87197766" sldId="515"/>
            <ac:picMk id="5" creationId="{474F31A2-5DB5-B047-9812-4179350B1A90}"/>
          </ac:picMkLst>
        </pc:picChg>
      </pc:sldChg>
      <pc:sldChg chg="addSp delSp modSp new mod modNotesTx">
        <pc:chgData name="Beomjun Kang" userId="fce03fcbff892e6c" providerId="LiveId" clId="{A7A9FFFA-5172-E44B-9CD1-341E53EFE953}" dt="2020-10-16T02:50:24.107" v="8067" actId="20577"/>
        <pc:sldMkLst>
          <pc:docMk/>
          <pc:sldMk cId="336955211" sldId="516"/>
        </pc:sldMkLst>
        <pc:spChg chg="mod">
          <ac:chgData name="Beomjun Kang" userId="fce03fcbff892e6c" providerId="LiveId" clId="{A7A9FFFA-5172-E44B-9CD1-341E53EFE953}" dt="2020-10-16T02:50:24.107" v="8067" actId="20577"/>
          <ac:spMkLst>
            <pc:docMk/>
            <pc:sldMk cId="336955211" sldId="516"/>
            <ac:spMk id="2" creationId="{C06FD801-3F30-E743-91A5-D73F2560C68D}"/>
          </ac:spMkLst>
        </pc:spChg>
        <pc:spChg chg="add del mod">
          <ac:chgData name="Beomjun Kang" userId="fce03fcbff892e6c" providerId="LiveId" clId="{A7A9FFFA-5172-E44B-9CD1-341E53EFE953}" dt="2020-10-16T02:11:37.300" v="6833" actId="5793"/>
          <ac:spMkLst>
            <pc:docMk/>
            <pc:sldMk cId="336955211" sldId="516"/>
            <ac:spMk id="3" creationId="{7A03D3B2-A761-F242-BE64-7F72FD0E356C}"/>
          </ac:spMkLst>
        </pc:spChg>
        <pc:spChg chg="add mod">
          <ac:chgData name="Beomjun Kang" userId="fce03fcbff892e6c" providerId="LiveId" clId="{A7A9FFFA-5172-E44B-9CD1-341E53EFE953}" dt="2020-10-16T02:08:50.756" v="6810" actId="1076"/>
          <ac:spMkLst>
            <pc:docMk/>
            <pc:sldMk cId="336955211" sldId="516"/>
            <ac:spMk id="7" creationId="{AF76BB40-2C4D-9C47-A41A-48492B5E3135}"/>
          </ac:spMkLst>
        </pc:spChg>
        <pc:spChg chg="add del mod">
          <ac:chgData name="Beomjun Kang" userId="fce03fcbff892e6c" providerId="LiveId" clId="{A7A9FFFA-5172-E44B-9CD1-341E53EFE953}" dt="2020-10-16T02:08:54.952" v="6812"/>
          <ac:spMkLst>
            <pc:docMk/>
            <pc:sldMk cId="336955211" sldId="516"/>
            <ac:spMk id="8" creationId="{508FA07F-8F1A-5D4A-BF34-D9FEC08A5DB0}"/>
          </ac:spMkLst>
        </pc:spChg>
        <pc:spChg chg="add mod">
          <ac:chgData name="Beomjun Kang" userId="fce03fcbff892e6c" providerId="LiveId" clId="{A7A9FFFA-5172-E44B-9CD1-341E53EFE953}" dt="2020-10-16T02:10:08.260" v="6824" actId="20577"/>
          <ac:spMkLst>
            <pc:docMk/>
            <pc:sldMk cId="336955211" sldId="516"/>
            <ac:spMk id="9" creationId="{EE110D73-D682-9845-970F-AB19823963C1}"/>
          </ac:spMkLst>
        </pc:spChg>
        <pc:spChg chg="add mod">
          <ac:chgData name="Beomjun Kang" userId="fce03fcbff892e6c" providerId="LiveId" clId="{A7A9FFFA-5172-E44B-9CD1-341E53EFE953}" dt="2020-10-16T02:10:55.338" v="6832" actId="20577"/>
          <ac:spMkLst>
            <pc:docMk/>
            <pc:sldMk cId="336955211" sldId="516"/>
            <ac:spMk id="10" creationId="{9D753D7D-DB0E-2144-8766-B2C6806F792F}"/>
          </ac:spMkLst>
        </pc:spChg>
        <pc:spChg chg="add mod">
          <ac:chgData name="Beomjun Kang" userId="fce03fcbff892e6c" providerId="LiveId" clId="{A7A9FFFA-5172-E44B-9CD1-341E53EFE953}" dt="2020-10-16T02:21:07.837" v="6858" actId="113"/>
          <ac:spMkLst>
            <pc:docMk/>
            <pc:sldMk cId="336955211" sldId="516"/>
            <ac:spMk id="11" creationId="{2E6A68B7-1B61-8045-A951-EA4EC596A762}"/>
          </ac:spMkLst>
        </pc:spChg>
        <pc:spChg chg="add mod">
          <ac:chgData name="Beomjun Kang" userId="fce03fcbff892e6c" providerId="LiveId" clId="{A7A9FFFA-5172-E44B-9CD1-341E53EFE953}" dt="2020-10-16T02:21:11.910" v="6859" actId="113"/>
          <ac:spMkLst>
            <pc:docMk/>
            <pc:sldMk cId="336955211" sldId="516"/>
            <ac:spMk id="12" creationId="{D1F1C5B8-8EDC-8447-8E8D-1243354E3A4E}"/>
          </ac:spMkLst>
        </pc:spChg>
        <pc:spChg chg="add mod">
          <ac:chgData name="Beomjun Kang" userId="fce03fcbff892e6c" providerId="LiveId" clId="{A7A9FFFA-5172-E44B-9CD1-341E53EFE953}" dt="2020-10-16T02:21:15.477" v="6860" actId="113"/>
          <ac:spMkLst>
            <pc:docMk/>
            <pc:sldMk cId="336955211" sldId="516"/>
            <ac:spMk id="13" creationId="{D4478E40-80B3-9E4D-A6F7-EAF8EAA7B966}"/>
          </ac:spMkLst>
        </pc:spChg>
        <pc:picChg chg="add mod">
          <ac:chgData name="Beomjun Kang" userId="fce03fcbff892e6c" providerId="LiveId" clId="{A7A9FFFA-5172-E44B-9CD1-341E53EFE953}" dt="2020-10-16T02:07:26.476" v="6780" actId="1076"/>
          <ac:picMkLst>
            <pc:docMk/>
            <pc:sldMk cId="336955211" sldId="516"/>
            <ac:picMk id="4" creationId="{3BF7271E-0811-9843-B9C6-223D65778902}"/>
          </ac:picMkLst>
        </pc:picChg>
        <pc:picChg chg="add mod">
          <ac:chgData name="Beomjun Kang" userId="fce03fcbff892e6c" providerId="LiveId" clId="{A7A9FFFA-5172-E44B-9CD1-341E53EFE953}" dt="2020-10-16T02:07:03.364" v="6776" actId="1076"/>
          <ac:picMkLst>
            <pc:docMk/>
            <pc:sldMk cId="336955211" sldId="516"/>
            <ac:picMk id="5" creationId="{97F17F6F-7476-BA4A-99A4-8A3EAB9ACFF5}"/>
          </ac:picMkLst>
        </pc:picChg>
        <pc:picChg chg="add mod">
          <ac:chgData name="Beomjun Kang" userId="fce03fcbff892e6c" providerId="LiveId" clId="{A7A9FFFA-5172-E44B-9CD1-341E53EFE953}" dt="2020-10-16T02:07:28.523" v="6781" actId="1076"/>
          <ac:picMkLst>
            <pc:docMk/>
            <pc:sldMk cId="336955211" sldId="516"/>
            <ac:picMk id="6" creationId="{A55611C4-3B8A-EE43-868B-3351163670FD}"/>
          </ac:picMkLst>
        </pc:picChg>
      </pc:sldChg>
      <pc:sldChg chg="modSp new del mod ord">
        <pc:chgData name="Beomjun Kang" userId="fce03fcbff892e6c" providerId="LiveId" clId="{A7A9FFFA-5172-E44B-9CD1-341E53EFE953}" dt="2020-10-16T02:03:37.953" v="6744" actId="2696"/>
        <pc:sldMkLst>
          <pc:docMk/>
          <pc:sldMk cId="1572075922" sldId="517"/>
        </pc:sldMkLst>
        <pc:spChg chg="mod">
          <ac:chgData name="Beomjun Kang" userId="fce03fcbff892e6c" providerId="LiveId" clId="{A7A9FFFA-5172-E44B-9CD1-341E53EFE953}" dt="2020-10-16T02:02:53.782" v="6741" actId="20577"/>
          <ac:spMkLst>
            <pc:docMk/>
            <pc:sldMk cId="1572075922" sldId="517"/>
            <ac:spMk id="2" creationId="{98DED774-7772-C84D-ACD6-002D97459A16}"/>
          </ac:spMkLst>
        </pc:spChg>
      </pc:sldChg>
      <pc:sldChg chg="addSp modSp new mod modAnim modNotesTx">
        <pc:chgData name="Beomjun Kang" userId="fce03fcbff892e6c" providerId="LiveId" clId="{A7A9FFFA-5172-E44B-9CD1-341E53EFE953}" dt="2020-10-16T03:02:37.136" v="8110"/>
        <pc:sldMkLst>
          <pc:docMk/>
          <pc:sldMk cId="3999988265" sldId="517"/>
        </pc:sldMkLst>
        <pc:spChg chg="mod">
          <ac:chgData name="Beomjun Kang" userId="fce03fcbff892e6c" providerId="LiveId" clId="{A7A9FFFA-5172-E44B-9CD1-341E53EFE953}" dt="2020-10-16T02:45:36.119" v="7374" actId="5793"/>
          <ac:spMkLst>
            <pc:docMk/>
            <pc:sldMk cId="3999988265" sldId="517"/>
            <ac:spMk id="2" creationId="{60921CD9-275B-B941-B054-489C87B57F84}"/>
          </ac:spMkLst>
        </pc:spChg>
        <pc:spChg chg="add mod">
          <ac:chgData name="Beomjun Kang" userId="fce03fcbff892e6c" providerId="LiveId" clId="{A7A9FFFA-5172-E44B-9CD1-341E53EFE953}" dt="2020-10-16T02:59:01.582" v="8105" actId="403"/>
          <ac:spMkLst>
            <pc:docMk/>
            <pc:sldMk cId="3999988265" sldId="517"/>
            <ac:spMk id="4" creationId="{E3F146FE-E11E-DA43-ADBC-940575A8A6A2}"/>
          </ac:spMkLst>
        </pc:spChg>
      </pc:sldChg>
      <pc:sldChg chg="addSp delSp modSp add mod modNotesTx">
        <pc:chgData name="Beomjun Kang" userId="fce03fcbff892e6c" providerId="LiveId" clId="{A7A9FFFA-5172-E44B-9CD1-341E53EFE953}" dt="2020-10-16T02:52:28.189" v="8082" actId="1076"/>
        <pc:sldMkLst>
          <pc:docMk/>
          <pc:sldMk cId="430447619" sldId="518"/>
        </pc:sldMkLst>
        <pc:spChg chg="mod">
          <ac:chgData name="Beomjun Kang" userId="fce03fcbff892e6c" providerId="LiveId" clId="{A7A9FFFA-5172-E44B-9CD1-341E53EFE953}" dt="2020-10-16T02:50:19.290" v="8065" actId="20577"/>
          <ac:spMkLst>
            <pc:docMk/>
            <pc:sldMk cId="430447619" sldId="518"/>
            <ac:spMk id="2" creationId="{C06FD801-3F30-E743-91A5-D73F2560C68D}"/>
          </ac:spMkLst>
        </pc:spChg>
        <pc:spChg chg="del">
          <ac:chgData name="Beomjun Kang" userId="fce03fcbff892e6c" providerId="LiveId" clId="{A7A9FFFA-5172-E44B-9CD1-341E53EFE953}" dt="2020-10-16T02:52:08.294" v="8077"/>
          <ac:spMkLst>
            <pc:docMk/>
            <pc:sldMk cId="430447619" sldId="518"/>
            <ac:spMk id="3" creationId="{7A03D3B2-A761-F242-BE64-7F72FD0E356C}"/>
          </ac:spMkLst>
        </pc:spChg>
        <pc:spChg chg="del">
          <ac:chgData name="Beomjun Kang" userId="fce03fcbff892e6c" providerId="LiveId" clId="{A7A9FFFA-5172-E44B-9CD1-341E53EFE953}" dt="2020-10-16T02:50:43.531" v="8071" actId="478"/>
          <ac:spMkLst>
            <pc:docMk/>
            <pc:sldMk cId="430447619" sldId="518"/>
            <ac:spMk id="7" creationId="{AF76BB40-2C4D-9C47-A41A-48492B5E3135}"/>
          </ac:spMkLst>
        </pc:spChg>
        <pc:spChg chg="mod">
          <ac:chgData name="Beomjun Kang" userId="fce03fcbff892e6c" providerId="LiveId" clId="{A7A9FFFA-5172-E44B-9CD1-341E53EFE953}" dt="2020-10-16T02:52:28.189" v="8082" actId="1076"/>
          <ac:spMkLst>
            <pc:docMk/>
            <pc:sldMk cId="430447619" sldId="518"/>
            <ac:spMk id="9" creationId="{EE110D73-D682-9845-970F-AB19823963C1}"/>
          </ac:spMkLst>
        </pc:spChg>
        <pc:spChg chg="del">
          <ac:chgData name="Beomjun Kang" userId="fce03fcbff892e6c" providerId="LiveId" clId="{A7A9FFFA-5172-E44B-9CD1-341E53EFE953}" dt="2020-10-16T02:50:43.531" v="8071" actId="478"/>
          <ac:spMkLst>
            <pc:docMk/>
            <pc:sldMk cId="430447619" sldId="518"/>
            <ac:spMk id="10" creationId="{9D753D7D-DB0E-2144-8766-B2C6806F792F}"/>
          </ac:spMkLst>
        </pc:spChg>
        <pc:spChg chg="del">
          <ac:chgData name="Beomjun Kang" userId="fce03fcbff892e6c" providerId="LiveId" clId="{A7A9FFFA-5172-E44B-9CD1-341E53EFE953}" dt="2020-10-16T02:50:43.531" v="8071" actId="478"/>
          <ac:spMkLst>
            <pc:docMk/>
            <pc:sldMk cId="430447619" sldId="518"/>
            <ac:spMk id="11" creationId="{2E6A68B7-1B61-8045-A951-EA4EC596A762}"/>
          </ac:spMkLst>
        </pc:spChg>
        <pc:spChg chg="mod">
          <ac:chgData name="Beomjun Kang" userId="fce03fcbff892e6c" providerId="LiveId" clId="{A7A9FFFA-5172-E44B-9CD1-341E53EFE953}" dt="2020-10-16T02:52:23.405" v="8081" actId="1076"/>
          <ac:spMkLst>
            <pc:docMk/>
            <pc:sldMk cId="430447619" sldId="518"/>
            <ac:spMk id="12" creationId="{D1F1C5B8-8EDC-8447-8E8D-1243354E3A4E}"/>
          </ac:spMkLst>
        </pc:spChg>
        <pc:spChg chg="del">
          <ac:chgData name="Beomjun Kang" userId="fce03fcbff892e6c" providerId="LiveId" clId="{A7A9FFFA-5172-E44B-9CD1-341E53EFE953}" dt="2020-10-16T02:50:43.531" v="8071" actId="478"/>
          <ac:spMkLst>
            <pc:docMk/>
            <pc:sldMk cId="430447619" sldId="518"/>
            <ac:spMk id="13" creationId="{D4478E40-80B3-9E4D-A6F7-EAF8EAA7B966}"/>
          </ac:spMkLst>
        </pc:spChg>
        <pc:picChg chg="del">
          <ac:chgData name="Beomjun Kang" userId="fce03fcbff892e6c" providerId="LiveId" clId="{A7A9FFFA-5172-E44B-9CD1-341E53EFE953}" dt="2020-10-16T02:50:43.531" v="8071" actId="478"/>
          <ac:picMkLst>
            <pc:docMk/>
            <pc:sldMk cId="430447619" sldId="518"/>
            <ac:picMk id="4" creationId="{3BF7271E-0811-9843-B9C6-223D65778902}"/>
          </ac:picMkLst>
        </pc:picChg>
        <pc:picChg chg="del">
          <ac:chgData name="Beomjun Kang" userId="fce03fcbff892e6c" providerId="LiveId" clId="{A7A9FFFA-5172-E44B-9CD1-341E53EFE953}" dt="2020-10-16T02:50:43.531" v="8071" actId="478"/>
          <ac:picMkLst>
            <pc:docMk/>
            <pc:sldMk cId="430447619" sldId="518"/>
            <ac:picMk id="5" creationId="{97F17F6F-7476-BA4A-99A4-8A3EAB9ACFF5}"/>
          </ac:picMkLst>
        </pc:picChg>
        <pc:picChg chg="del">
          <ac:chgData name="Beomjun Kang" userId="fce03fcbff892e6c" providerId="LiveId" clId="{A7A9FFFA-5172-E44B-9CD1-341E53EFE953}" dt="2020-10-16T02:52:12.399" v="8079" actId="478"/>
          <ac:picMkLst>
            <pc:docMk/>
            <pc:sldMk cId="430447619" sldId="518"/>
            <ac:picMk id="6" creationId="{A55611C4-3B8A-EE43-868B-3351163670FD}"/>
          </ac:picMkLst>
        </pc:picChg>
        <pc:picChg chg="add mod">
          <ac:chgData name="Beomjun Kang" userId="fce03fcbff892e6c" providerId="LiveId" clId="{A7A9FFFA-5172-E44B-9CD1-341E53EFE953}" dt="2020-10-16T02:52:18.686" v="8080" actId="1076"/>
          <ac:picMkLst>
            <pc:docMk/>
            <pc:sldMk cId="430447619" sldId="518"/>
            <ac:picMk id="14" creationId="{D1E01D37-E218-1C4F-8769-F011C93AFADB}"/>
          </ac:picMkLst>
        </pc:picChg>
      </pc:sldChg>
    </pc:docChg>
  </pc:docChgLst>
  <pc:docChgLst>
    <pc:chgData name="Beomjun Kang" userId="fce03fcbff892e6c" providerId="LiveId" clId="{373C17C3-FE91-194B-9A95-483128C99D88}"/>
    <pc:docChg chg="undo custSel addSld delSld modSld sldOrd">
      <pc:chgData name="Beomjun Kang" userId="fce03fcbff892e6c" providerId="LiveId" clId="{373C17C3-FE91-194B-9A95-483128C99D88}" dt="2020-08-16T14:13:58.943" v="10008" actId="14100"/>
      <pc:docMkLst>
        <pc:docMk/>
      </pc:docMkLst>
      <pc:sldChg chg="addSp delSp modSp mod modNotesTx">
        <pc:chgData name="Beomjun Kang" userId="fce03fcbff892e6c" providerId="LiveId" clId="{373C17C3-FE91-194B-9A95-483128C99D88}" dt="2020-08-05T14:59:05.113" v="2040" actId="12385"/>
        <pc:sldMkLst>
          <pc:docMk/>
          <pc:sldMk cId="402147998" sldId="294"/>
        </pc:sldMkLst>
        <pc:spChg chg="mod">
          <ac:chgData name="Beomjun Kang" userId="fce03fcbff892e6c" providerId="LiveId" clId="{373C17C3-FE91-194B-9A95-483128C99D88}" dt="2020-08-05T14:25:55.949" v="371" actId="20577"/>
          <ac:spMkLst>
            <pc:docMk/>
            <pc:sldMk cId="402147998" sldId="294"/>
            <ac:spMk id="2" creationId="{1F867DD9-C518-F140-BD09-E84D9FF42674}"/>
          </ac:spMkLst>
        </pc:spChg>
        <pc:spChg chg="del">
          <ac:chgData name="Beomjun Kang" userId="fce03fcbff892e6c" providerId="LiveId" clId="{373C17C3-FE91-194B-9A95-483128C99D88}" dt="2020-08-05T14:19:52.006" v="5" actId="3680"/>
          <ac:spMkLst>
            <pc:docMk/>
            <pc:sldMk cId="402147998" sldId="294"/>
            <ac:spMk id="3" creationId="{22A35FF9-B9B1-4442-8D0C-BD7BB46C1742}"/>
          </ac:spMkLst>
        </pc:spChg>
        <pc:graphicFrameChg chg="add mod modGraphic">
          <ac:chgData name="Beomjun Kang" userId="fce03fcbff892e6c" providerId="LiveId" clId="{373C17C3-FE91-194B-9A95-483128C99D88}" dt="2020-08-05T14:59:05.113" v="2040" actId="12385"/>
          <ac:graphicFrameMkLst>
            <pc:docMk/>
            <pc:sldMk cId="402147998" sldId="294"/>
            <ac:graphicFrameMk id="4" creationId="{87A53AE6-1B71-BC44-A1EA-1A5098495807}"/>
          </ac:graphicFrameMkLst>
        </pc:graphicFrameChg>
      </pc:sldChg>
      <pc:sldChg chg="addSp delSp modSp add mod modNotesTx">
        <pc:chgData name="Beomjun Kang" userId="fce03fcbff892e6c" providerId="LiveId" clId="{373C17C3-FE91-194B-9A95-483128C99D88}" dt="2020-08-16T12:51:58.961" v="5985" actId="1076"/>
        <pc:sldMkLst>
          <pc:docMk/>
          <pc:sldMk cId="3750582345" sldId="295"/>
        </pc:sldMkLst>
        <pc:spChg chg="mod">
          <ac:chgData name="Beomjun Kang" userId="fce03fcbff892e6c" providerId="LiveId" clId="{373C17C3-FE91-194B-9A95-483128C99D88}" dt="2020-08-05T14:47:19.986" v="1649" actId="20577"/>
          <ac:spMkLst>
            <pc:docMk/>
            <pc:sldMk cId="3750582345" sldId="295"/>
            <ac:spMk id="2" creationId="{535A412D-81B3-7A41-B261-C9265B6D33C0}"/>
          </ac:spMkLst>
        </pc:spChg>
        <pc:spChg chg="del">
          <ac:chgData name="Beomjun Kang" userId="fce03fcbff892e6c" providerId="LiveId" clId="{373C17C3-FE91-194B-9A95-483128C99D88}" dt="2020-08-05T14:48:01.656" v="1650"/>
          <ac:spMkLst>
            <pc:docMk/>
            <pc:sldMk cId="3750582345" sldId="295"/>
            <ac:spMk id="3" creationId="{FEC39FFA-1616-0D44-B17A-5F56F57E0030}"/>
          </ac:spMkLst>
        </pc:spChg>
        <pc:picChg chg="add mod">
          <ac:chgData name="Beomjun Kang" userId="fce03fcbff892e6c" providerId="LiveId" clId="{373C17C3-FE91-194B-9A95-483128C99D88}" dt="2020-08-16T12:51:58.961" v="5985" actId="1076"/>
          <ac:picMkLst>
            <pc:docMk/>
            <pc:sldMk cId="3750582345" sldId="295"/>
            <ac:picMk id="5" creationId="{7CBCBA35-E471-0B49-ABA0-57A44A2F4730}"/>
          </ac:picMkLst>
        </pc:picChg>
      </pc:sldChg>
      <pc:sldChg chg="addSp delSp modSp add mod modNotesTx">
        <pc:chgData name="Beomjun Kang" userId="fce03fcbff892e6c" providerId="LiveId" clId="{373C17C3-FE91-194B-9A95-483128C99D88}" dt="2020-08-05T15:26:43.872" v="2264" actId="6549"/>
        <pc:sldMkLst>
          <pc:docMk/>
          <pc:sldMk cId="2792242172" sldId="296"/>
        </pc:sldMkLst>
        <pc:spChg chg="mod">
          <ac:chgData name="Beomjun Kang" userId="fce03fcbff892e6c" providerId="LiveId" clId="{373C17C3-FE91-194B-9A95-483128C99D88}" dt="2020-08-05T15:26:43.872" v="2264" actId="6549"/>
          <ac:spMkLst>
            <pc:docMk/>
            <pc:sldMk cId="2792242172" sldId="296"/>
            <ac:spMk id="2" creationId="{E0DD5044-8030-C346-BE7B-209B255D1776}"/>
          </ac:spMkLst>
        </pc:spChg>
        <pc:spChg chg="del">
          <ac:chgData name="Beomjun Kang" userId="fce03fcbff892e6c" providerId="LiveId" clId="{373C17C3-FE91-194B-9A95-483128C99D88}" dt="2020-08-05T15:06:46.498" v="2142"/>
          <ac:spMkLst>
            <pc:docMk/>
            <pc:sldMk cId="2792242172" sldId="296"/>
            <ac:spMk id="3" creationId="{19ED4352-3988-5B4E-A5E3-04EAD5FDE6EE}"/>
          </ac:spMkLst>
        </pc:spChg>
        <pc:picChg chg="add mod">
          <ac:chgData name="Beomjun Kang" userId="fce03fcbff892e6c" providerId="LiveId" clId="{373C17C3-FE91-194B-9A95-483128C99D88}" dt="2020-08-05T15:25:44.180" v="2238" actId="14100"/>
          <ac:picMkLst>
            <pc:docMk/>
            <pc:sldMk cId="2792242172" sldId="296"/>
            <ac:picMk id="5" creationId="{A7EE9E9E-2A43-554B-8D19-8768113B268E}"/>
          </ac:picMkLst>
        </pc:picChg>
        <pc:picChg chg="add mod">
          <ac:chgData name="Beomjun Kang" userId="fce03fcbff892e6c" providerId="LiveId" clId="{373C17C3-FE91-194B-9A95-483128C99D88}" dt="2020-08-05T15:26:23.590" v="2260" actId="1076"/>
          <ac:picMkLst>
            <pc:docMk/>
            <pc:sldMk cId="2792242172" sldId="296"/>
            <ac:picMk id="7" creationId="{B4E9251B-55DF-D649-9A8F-6CCFA03D46B8}"/>
          </ac:picMkLst>
        </pc:picChg>
        <pc:picChg chg="add del mod">
          <ac:chgData name="Beomjun Kang" userId="fce03fcbff892e6c" providerId="LiveId" clId="{373C17C3-FE91-194B-9A95-483128C99D88}" dt="2020-08-05T15:20:29.679" v="2229" actId="478"/>
          <ac:picMkLst>
            <pc:docMk/>
            <pc:sldMk cId="2792242172" sldId="296"/>
            <ac:picMk id="11" creationId="{8A4FC2FC-FA78-D84F-B8E5-14DB1B282BA3}"/>
          </ac:picMkLst>
        </pc:picChg>
        <pc:picChg chg="add mod">
          <ac:chgData name="Beomjun Kang" userId="fce03fcbff892e6c" providerId="LiveId" clId="{373C17C3-FE91-194B-9A95-483128C99D88}" dt="2020-08-05T15:26:10.363" v="2258" actId="1076"/>
          <ac:picMkLst>
            <pc:docMk/>
            <pc:sldMk cId="2792242172" sldId="296"/>
            <ac:picMk id="13" creationId="{07DD871A-82A8-6247-A558-E6E1B9137394}"/>
          </ac:picMkLst>
        </pc:picChg>
      </pc:sldChg>
      <pc:sldChg chg="addSp delSp modSp add mod modNotesTx">
        <pc:chgData name="Beomjun Kang" userId="fce03fcbff892e6c" providerId="LiveId" clId="{373C17C3-FE91-194B-9A95-483128C99D88}" dt="2020-08-16T13:50:18.202" v="9787" actId="20577"/>
        <pc:sldMkLst>
          <pc:docMk/>
          <pc:sldMk cId="2441162448" sldId="297"/>
        </pc:sldMkLst>
        <pc:spChg chg="mod">
          <ac:chgData name="Beomjun Kang" userId="fce03fcbff892e6c" providerId="LiveId" clId="{373C17C3-FE91-194B-9A95-483128C99D88}" dt="2020-08-05T16:00:04.244" v="2293" actId="20577"/>
          <ac:spMkLst>
            <pc:docMk/>
            <pc:sldMk cId="2441162448" sldId="297"/>
            <ac:spMk id="2" creationId="{55B03B6E-0F9F-2843-8FF6-D6B802E073BF}"/>
          </ac:spMkLst>
        </pc:spChg>
        <pc:spChg chg="del">
          <ac:chgData name="Beomjun Kang" userId="fce03fcbff892e6c" providerId="LiveId" clId="{373C17C3-FE91-194B-9A95-483128C99D88}" dt="2020-08-05T15:57:46.870" v="2265"/>
          <ac:spMkLst>
            <pc:docMk/>
            <pc:sldMk cId="2441162448" sldId="297"/>
            <ac:spMk id="3" creationId="{FC9B61FE-A726-6847-8F96-51063958A47F}"/>
          </ac:spMkLst>
        </pc:spChg>
        <pc:picChg chg="add mod">
          <ac:chgData name="Beomjun Kang" userId="fce03fcbff892e6c" providerId="LiveId" clId="{373C17C3-FE91-194B-9A95-483128C99D88}" dt="2020-08-05T15:58:55.080" v="2269" actId="14100"/>
          <ac:picMkLst>
            <pc:docMk/>
            <pc:sldMk cId="2441162448" sldId="297"/>
            <ac:picMk id="5" creationId="{DD1551A9-3090-7046-BBD3-00B5956275EE}"/>
          </ac:picMkLst>
        </pc:picChg>
      </pc:sldChg>
      <pc:sldChg chg="addSp modSp add mod modNotesTx">
        <pc:chgData name="Beomjun Kang" userId="fce03fcbff892e6c" providerId="LiveId" clId="{373C17C3-FE91-194B-9A95-483128C99D88}" dt="2020-08-16T13:51:08.411" v="9892" actId="20577"/>
        <pc:sldMkLst>
          <pc:docMk/>
          <pc:sldMk cId="1976447509" sldId="298"/>
        </pc:sldMkLst>
        <pc:spChg chg="mod">
          <ac:chgData name="Beomjun Kang" userId="fce03fcbff892e6c" providerId="LiveId" clId="{373C17C3-FE91-194B-9A95-483128C99D88}" dt="2020-08-05T16:03:43.977" v="2583" actId="20577"/>
          <ac:spMkLst>
            <pc:docMk/>
            <pc:sldMk cId="1976447509" sldId="298"/>
            <ac:spMk id="2" creationId="{8AA785BE-B528-7A4E-A0D3-702220AD2A9A}"/>
          </ac:spMkLst>
        </pc:spChg>
        <pc:spChg chg="mod">
          <ac:chgData name="Beomjun Kang" userId="fce03fcbff892e6c" providerId="LiveId" clId="{373C17C3-FE91-194B-9A95-483128C99D88}" dt="2020-08-16T13:51:08.411" v="9892" actId="20577"/>
          <ac:spMkLst>
            <pc:docMk/>
            <pc:sldMk cId="1976447509" sldId="298"/>
            <ac:spMk id="3" creationId="{F7E4D57C-FF6A-9647-821B-1EA3F075AB05}"/>
          </ac:spMkLst>
        </pc:spChg>
        <pc:picChg chg="add mod">
          <ac:chgData name="Beomjun Kang" userId="fce03fcbff892e6c" providerId="LiveId" clId="{373C17C3-FE91-194B-9A95-483128C99D88}" dt="2020-08-05T16:11:00.006" v="2632" actId="14100"/>
          <ac:picMkLst>
            <pc:docMk/>
            <pc:sldMk cId="1976447509" sldId="298"/>
            <ac:picMk id="5" creationId="{48127736-7DA2-C041-BFDF-99C5A74A2021}"/>
          </ac:picMkLst>
        </pc:picChg>
      </pc:sldChg>
      <pc:sldChg chg="delSp modSp add mod">
        <pc:chgData name="Beomjun Kang" userId="fce03fcbff892e6c" providerId="LiveId" clId="{373C17C3-FE91-194B-9A95-483128C99D88}" dt="2020-08-05T16:12:05.641" v="2693" actId="122"/>
        <pc:sldMkLst>
          <pc:docMk/>
          <pc:sldMk cId="446084413" sldId="299"/>
        </pc:sldMkLst>
        <pc:spChg chg="mod">
          <ac:chgData name="Beomjun Kang" userId="fce03fcbff892e6c" providerId="LiveId" clId="{373C17C3-FE91-194B-9A95-483128C99D88}" dt="2020-08-05T16:12:05.641" v="2693" actId="122"/>
          <ac:spMkLst>
            <pc:docMk/>
            <pc:sldMk cId="446084413" sldId="299"/>
            <ac:spMk id="2" creationId="{6F362808-6F34-3940-83ED-4FBB6FCDF9CD}"/>
          </ac:spMkLst>
        </pc:spChg>
        <pc:spChg chg="del">
          <ac:chgData name="Beomjun Kang" userId="fce03fcbff892e6c" providerId="LiveId" clId="{373C17C3-FE91-194B-9A95-483128C99D88}" dt="2020-08-05T16:11:55.994" v="2664" actId="478"/>
          <ac:spMkLst>
            <pc:docMk/>
            <pc:sldMk cId="446084413" sldId="299"/>
            <ac:spMk id="3" creationId="{2798A6B5-E149-414E-9CDD-949270C8C22B}"/>
          </ac:spMkLst>
        </pc:spChg>
      </pc:sldChg>
      <pc:sldChg chg="modSp add mod modNotesTx">
        <pc:chgData name="Beomjun Kang" userId="fce03fcbff892e6c" providerId="LiveId" clId="{373C17C3-FE91-194B-9A95-483128C99D88}" dt="2020-08-05T14:46:30.543" v="1638" actId="20577"/>
        <pc:sldMkLst>
          <pc:docMk/>
          <pc:sldMk cId="2556721481" sldId="300"/>
        </pc:sldMkLst>
        <pc:spChg chg="mod">
          <ac:chgData name="Beomjun Kang" userId="fce03fcbff892e6c" providerId="LiveId" clId="{373C17C3-FE91-194B-9A95-483128C99D88}" dt="2020-08-05T14:46:30.543" v="1638" actId="20577"/>
          <ac:spMkLst>
            <pc:docMk/>
            <pc:sldMk cId="2556721481" sldId="300"/>
            <ac:spMk id="2" creationId="{1F867DD9-C518-F140-BD09-E84D9FF42674}"/>
          </ac:spMkLst>
        </pc:spChg>
        <pc:graphicFrameChg chg="mod modGraphic">
          <ac:chgData name="Beomjun Kang" userId="fce03fcbff892e6c" providerId="LiveId" clId="{373C17C3-FE91-194B-9A95-483128C99D88}" dt="2020-08-05T14:27:39.371" v="453" actId="20577"/>
          <ac:graphicFrameMkLst>
            <pc:docMk/>
            <pc:sldMk cId="2556721481" sldId="300"/>
            <ac:graphicFrameMk id="4" creationId="{87A53AE6-1B71-BC44-A1EA-1A5098495807}"/>
          </ac:graphicFrameMkLst>
        </pc:graphicFrameChg>
      </pc:sldChg>
      <pc:sldChg chg="addSp delSp modSp add mod modNotesTx">
        <pc:chgData name="Beomjun Kang" userId="fce03fcbff892e6c" providerId="LiveId" clId="{373C17C3-FE91-194B-9A95-483128C99D88}" dt="2020-08-05T16:03:57.179" v="2584" actId="20577"/>
        <pc:sldMkLst>
          <pc:docMk/>
          <pc:sldMk cId="55371118" sldId="301"/>
        </pc:sldMkLst>
        <pc:spChg chg="add del mod">
          <ac:chgData name="Beomjun Kang" userId="fce03fcbff892e6c" providerId="LiveId" clId="{373C17C3-FE91-194B-9A95-483128C99D88}" dt="2020-08-05T14:29:36.339" v="530"/>
          <ac:spMkLst>
            <pc:docMk/>
            <pc:sldMk cId="55371118" sldId="301"/>
            <ac:spMk id="5" creationId="{E9892BD4-5051-9F48-9128-AAB89A5A342D}"/>
          </ac:spMkLst>
        </pc:spChg>
        <pc:graphicFrameChg chg="del">
          <ac:chgData name="Beomjun Kang" userId="fce03fcbff892e6c" providerId="LiveId" clId="{373C17C3-FE91-194B-9A95-483128C99D88}" dt="2020-08-05T14:28:33.804" v="529" actId="478"/>
          <ac:graphicFrameMkLst>
            <pc:docMk/>
            <pc:sldMk cId="55371118" sldId="301"/>
            <ac:graphicFrameMk id="4" creationId="{87A53AE6-1B71-BC44-A1EA-1A5098495807}"/>
          </ac:graphicFrameMkLst>
        </pc:graphicFrameChg>
        <pc:picChg chg="add mod">
          <ac:chgData name="Beomjun Kang" userId="fce03fcbff892e6c" providerId="LiveId" clId="{373C17C3-FE91-194B-9A95-483128C99D88}" dt="2020-08-05T14:41:46.014" v="709" actId="14100"/>
          <ac:picMkLst>
            <pc:docMk/>
            <pc:sldMk cId="55371118" sldId="301"/>
            <ac:picMk id="7" creationId="{58B5CE2F-B434-E84D-8E86-E465D68CFDFB}"/>
          </ac:picMkLst>
        </pc:picChg>
        <pc:picChg chg="add mod">
          <ac:chgData name="Beomjun Kang" userId="fce03fcbff892e6c" providerId="LiveId" clId="{373C17C3-FE91-194B-9A95-483128C99D88}" dt="2020-08-05T14:34:17.096" v="581" actId="1076"/>
          <ac:picMkLst>
            <pc:docMk/>
            <pc:sldMk cId="55371118" sldId="301"/>
            <ac:picMk id="9" creationId="{C6AF2F9C-00FD-044D-92A1-891EC9C42F35}"/>
          </ac:picMkLst>
        </pc:picChg>
        <pc:picChg chg="add mod">
          <ac:chgData name="Beomjun Kang" userId="fce03fcbff892e6c" providerId="LiveId" clId="{373C17C3-FE91-194B-9A95-483128C99D88}" dt="2020-08-05T14:37:55.872" v="613" actId="14100"/>
          <ac:picMkLst>
            <pc:docMk/>
            <pc:sldMk cId="55371118" sldId="301"/>
            <ac:picMk id="11" creationId="{7D118C04-81CA-B541-979F-535DAA37A17C}"/>
          </ac:picMkLst>
        </pc:picChg>
        <pc:picChg chg="add del mod">
          <ac:chgData name="Beomjun Kang" userId="fce03fcbff892e6c" providerId="LiveId" clId="{373C17C3-FE91-194B-9A95-483128C99D88}" dt="2020-08-05T14:31:33.461" v="553" actId="478"/>
          <ac:picMkLst>
            <pc:docMk/>
            <pc:sldMk cId="55371118" sldId="301"/>
            <ac:picMk id="13" creationId="{D08DF58F-9204-CF48-BDE5-E8D75F04CFD7}"/>
          </ac:picMkLst>
        </pc:picChg>
        <pc:picChg chg="add del mod">
          <ac:chgData name="Beomjun Kang" userId="fce03fcbff892e6c" providerId="LiveId" clId="{373C17C3-FE91-194B-9A95-483128C99D88}" dt="2020-08-05T14:32:16.268" v="557" actId="478"/>
          <ac:picMkLst>
            <pc:docMk/>
            <pc:sldMk cId="55371118" sldId="301"/>
            <ac:picMk id="15" creationId="{0C54D339-476A-1F40-A38F-4949BE5D15D5}"/>
          </ac:picMkLst>
        </pc:picChg>
        <pc:picChg chg="add mod">
          <ac:chgData name="Beomjun Kang" userId="fce03fcbff892e6c" providerId="LiveId" clId="{373C17C3-FE91-194B-9A95-483128C99D88}" dt="2020-08-05T14:41:34.925" v="706" actId="1076"/>
          <ac:picMkLst>
            <pc:docMk/>
            <pc:sldMk cId="55371118" sldId="301"/>
            <ac:picMk id="17" creationId="{7BA64EE4-7AE9-7E43-B13F-ABD8B7A094FC}"/>
          </ac:picMkLst>
        </pc:picChg>
        <pc:picChg chg="add del mod">
          <ac:chgData name="Beomjun Kang" userId="fce03fcbff892e6c" providerId="LiveId" clId="{373C17C3-FE91-194B-9A95-483128C99D88}" dt="2020-08-05T14:32:54.573" v="565" actId="478"/>
          <ac:picMkLst>
            <pc:docMk/>
            <pc:sldMk cId="55371118" sldId="301"/>
            <ac:picMk id="19" creationId="{A5E1BBEB-CA89-3E46-930E-8C91E853C242}"/>
          </ac:picMkLst>
        </pc:picChg>
        <pc:picChg chg="add del mod">
          <ac:chgData name="Beomjun Kang" userId="fce03fcbff892e6c" providerId="LiveId" clId="{373C17C3-FE91-194B-9A95-483128C99D88}" dt="2020-08-05T14:32:58.412" v="567" actId="478"/>
          <ac:picMkLst>
            <pc:docMk/>
            <pc:sldMk cId="55371118" sldId="301"/>
            <ac:picMk id="21" creationId="{B89195A5-DD1D-AD4D-BAF7-20E436C67D7C}"/>
          </ac:picMkLst>
        </pc:picChg>
        <pc:picChg chg="add del mod">
          <ac:chgData name="Beomjun Kang" userId="fce03fcbff892e6c" providerId="LiveId" clId="{373C17C3-FE91-194B-9A95-483128C99D88}" dt="2020-08-05T14:33:32.280" v="571" actId="478"/>
          <ac:picMkLst>
            <pc:docMk/>
            <pc:sldMk cId="55371118" sldId="301"/>
            <ac:picMk id="23" creationId="{C1F6A133-7BD8-FE46-B5ED-0F95E5A367A5}"/>
          </ac:picMkLst>
        </pc:picChg>
        <pc:picChg chg="add mod">
          <ac:chgData name="Beomjun Kang" userId="fce03fcbff892e6c" providerId="LiveId" clId="{373C17C3-FE91-194B-9A95-483128C99D88}" dt="2020-08-05T14:37:53.157" v="612" actId="1076"/>
          <ac:picMkLst>
            <pc:docMk/>
            <pc:sldMk cId="55371118" sldId="301"/>
            <ac:picMk id="25" creationId="{331C6016-2076-E444-AB1C-00BFACFCC264}"/>
          </ac:picMkLst>
        </pc:picChg>
        <pc:picChg chg="add mod">
          <ac:chgData name="Beomjun Kang" userId="fce03fcbff892e6c" providerId="LiveId" clId="{373C17C3-FE91-194B-9A95-483128C99D88}" dt="2020-08-05T14:41:36.644" v="707" actId="1076"/>
          <ac:picMkLst>
            <pc:docMk/>
            <pc:sldMk cId="55371118" sldId="301"/>
            <ac:picMk id="27" creationId="{D1F5581F-3A65-2B46-9C47-BB50BCB3589E}"/>
          </ac:picMkLst>
        </pc:picChg>
        <pc:picChg chg="add mod">
          <ac:chgData name="Beomjun Kang" userId="fce03fcbff892e6c" providerId="LiveId" clId="{373C17C3-FE91-194B-9A95-483128C99D88}" dt="2020-08-05T14:41:23.692" v="700" actId="1076"/>
          <ac:picMkLst>
            <pc:docMk/>
            <pc:sldMk cId="55371118" sldId="301"/>
            <ac:picMk id="29" creationId="{832261EF-9E93-C44B-839E-A117DD37B8F1}"/>
          </ac:picMkLst>
        </pc:picChg>
        <pc:picChg chg="add del mod">
          <ac:chgData name="Beomjun Kang" userId="fce03fcbff892e6c" providerId="LiveId" clId="{373C17C3-FE91-194B-9A95-483128C99D88}" dt="2020-08-05T14:36:16.510" v="600" actId="478"/>
          <ac:picMkLst>
            <pc:docMk/>
            <pc:sldMk cId="55371118" sldId="301"/>
            <ac:picMk id="31" creationId="{15858057-C54C-7C4B-9CD7-6372A8DFA5B8}"/>
          </ac:picMkLst>
        </pc:picChg>
        <pc:picChg chg="add del mod">
          <ac:chgData name="Beomjun Kang" userId="fce03fcbff892e6c" providerId="LiveId" clId="{373C17C3-FE91-194B-9A95-483128C99D88}" dt="2020-08-05T14:37:30.301" v="604" actId="478"/>
          <ac:picMkLst>
            <pc:docMk/>
            <pc:sldMk cId="55371118" sldId="301"/>
            <ac:picMk id="33" creationId="{5556E2C6-33D6-944E-BA53-88F78873C8F8}"/>
          </ac:picMkLst>
        </pc:picChg>
        <pc:picChg chg="add mod">
          <ac:chgData name="Beomjun Kang" userId="fce03fcbff892e6c" providerId="LiveId" clId="{373C17C3-FE91-194B-9A95-483128C99D88}" dt="2020-08-05T14:41:39.333" v="708" actId="1076"/>
          <ac:picMkLst>
            <pc:docMk/>
            <pc:sldMk cId="55371118" sldId="301"/>
            <ac:picMk id="35" creationId="{DA0D166E-AC08-D547-903D-AE50E4DF53E1}"/>
          </ac:picMkLst>
        </pc:picChg>
        <pc:picChg chg="add del mod">
          <ac:chgData name="Beomjun Kang" userId="fce03fcbff892e6c" providerId="LiveId" clId="{373C17C3-FE91-194B-9A95-483128C99D88}" dt="2020-08-05T14:39:49.070" v="624" actId="478"/>
          <ac:picMkLst>
            <pc:docMk/>
            <pc:sldMk cId="55371118" sldId="301"/>
            <ac:picMk id="37" creationId="{C16E9D22-C5D7-4A40-AAAE-8ABC972D1F83}"/>
          </ac:picMkLst>
        </pc:picChg>
        <pc:picChg chg="add mod">
          <ac:chgData name="Beomjun Kang" userId="fce03fcbff892e6c" providerId="LiveId" clId="{373C17C3-FE91-194B-9A95-483128C99D88}" dt="2020-08-05T14:40:06.874" v="630" actId="1076"/>
          <ac:picMkLst>
            <pc:docMk/>
            <pc:sldMk cId="55371118" sldId="301"/>
            <ac:picMk id="39" creationId="{C52252C8-4378-B148-8C53-505D8D91A7D1}"/>
          </ac:picMkLst>
        </pc:picChg>
        <pc:picChg chg="add mod">
          <ac:chgData name="Beomjun Kang" userId="fce03fcbff892e6c" providerId="LiveId" clId="{373C17C3-FE91-194B-9A95-483128C99D88}" dt="2020-08-05T14:41:33.181" v="705" actId="1076"/>
          <ac:picMkLst>
            <pc:docMk/>
            <pc:sldMk cId="55371118" sldId="301"/>
            <ac:picMk id="41" creationId="{26943170-5D6A-1B41-81DC-58857622B3C0}"/>
          </ac:picMkLst>
        </pc:picChg>
      </pc:sldChg>
      <pc:sldChg chg="addSp delSp modSp add mod modNotesTx">
        <pc:chgData name="Beomjun Kang" userId="fce03fcbff892e6c" providerId="LiveId" clId="{373C17C3-FE91-194B-9A95-483128C99D88}" dt="2020-08-16T13:34:50.872" v="7925" actId="20577"/>
        <pc:sldMkLst>
          <pc:docMk/>
          <pc:sldMk cId="2564369211" sldId="302"/>
        </pc:sldMkLst>
        <pc:spChg chg="mod">
          <ac:chgData name="Beomjun Kang" userId="fce03fcbff892e6c" providerId="LiveId" clId="{373C17C3-FE91-194B-9A95-483128C99D88}" dt="2020-08-16T08:08:04.989" v="3533" actId="20577"/>
          <ac:spMkLst>
            <pc:docMk/>
            <pc:sldMk cId="2564369211" sldId="302"/>
            <ac:spMk id="2" creationId="{33E57950-BAFA-BC40-8CE7-C7D4F745F391}"/>
          </ac:spMkLst>
        </pc:spChg>
        <pc:spChg chg="del">
          <ac:chgData name="Beomjun Kang" userId="fce03fcbff892e6c" providerId="LiveId" clId="{373C17C3-FE91-194B-9A95-483128C99D88}" dt="2020-08-16T06:57:23.842" v="2731"/>
          <ac:spMkLst>
            <pc:docMk/>
            <pc:sldMk cId="2564369211" sldId="302"/>
            <ac:spMk id="3" creationId="{89F8041E-D74F-7043-B3B2-81F7482C69BE}"/>
          </ac:spMkLst>
        </pc:spChg>
        <pc:spChg chg="add del mod">
          <ac:chgData name="Beomjun Kang" userId="fce03fcbff892e6c" providerId="LiveId" clId="{373C17C3-FE91-194B-9A95-483128C99D88}" dt="2020-08-16T06:59:32.345" v="2735" actId="3680"/>
          <ac:spMkLst>
            <pc:docMk/>
            <pc:sldMk cId="2564369211" sldId="302"/>
            <ac:spMk id="7" creationId="{0FFDD4E3-BF5E-EC4E-AC15-E757A754B584}"/>
          </ac:spMkLst>
        </pc:spChg>
        <pc:spChg chg="add del mod">
          <ac:chgData name="Beomjun Kang" userId="fce03fcbff892e6c" providerId="LiveId" clId="{373C17C3-FE91-194B-9A95-483128C99D88}" dt="2020-08-16T07:13:55.479" v="2967"/>
          <ac:spMkLst>
            <pc:docMk/>
            <pc:sldMk cId="2564369211" sldId="302"/>
            <ac:spMk id="10" creationId="{FA928B46-0B34-9B49-9DF8-4D37FE7749AC}"/>
          </ac:spMkLst>
        </pc:spChg>
        <pc:spChg chg="add mod">
          <ac:chgData name="Beomjun Kang" userId="fce03fcbff892e6c" providerId="LiveId" clId="{373C17C3-FE91-194B-9A95-483128C99D88}" dt="2020-08-16T13:34:50.872" v="7925" actId="20577"/>
          <ac:spMkLst>
            <pc:docMk/>
            <pc:sldMk cId="2564369211" sldId="302"/>
            <ac:spMk id="13" creationId="{AF7A3784-0D40-D246-AD1A-80736EBD1D2E}"/>
          </ac:spMkLst>
        </pc:spChg>
        <pc:graphicFrameChg chg="add del mod modGraphic">
          <ac:chgData name="Beomjun Kang" userId="fce03fcbff892e6c" providerId="LiveId" clId="{373C17C3-FE91-194B-9A95-483128C99D88}" dt="2020-08-16T07:13:53.019" v="2966" actId="478"/>
          <ac:graphicFrameMkLst>
            <pc:docMk/>
            <pc:sldMk cId="2564369211" sldId="302"/>
            <ac:graphicFrameMk id="8" creationId="{39FBF904-1B66-2543-85C9-E727F5DE6E02}"/>
          </ac:graphicFrameMkLst>
        </pc:graphicFrameChg>
        <pc:picChg chg="add del mod">
          <ac:chgData name="Beomjun Kang" userId="fce03fcbff892e6c" providerId="LiveId" clId="{373C17C3-FE91-194B-9A95-483128C99D88}" dt="2020-08-16T06:57:27.286" v="2734" actId="478"/>
          <ac:picMkLst>
            <pc:docMk/>
            <pc:sldMk cId="2564369211" sldId="302"/>
            <ac:picMk id="5" creationId="{D1F44C06-C151-AF43-B16C-5BD83C24024D}"/>
          </ac:picMkLst>
        </pc:picChg>
        <pc:picChg chg="add mod">
          <ac:chgData name="Beomjun Kang" userId="fce03fcbff892e6c" providerId="LiveId" clId="{373C17C3-FE91-194B-9A95-483128C99D88}" dt="2020-08-16T07:14:24.645" v="3006" actId="14100"/>
          <ac:picMkLst>
            <pc:docMk/>
            <pc:sldMk cId="2564369211" sldId="302"/>
            <ac:picMk id="12" creationId="{E199A583-CD24-744F-95ED-F7BBFC6D98F7}"/>
          </ac:picMkLst>
        </pc:picChg>
      </pc:sldChg>
      <pc:sldChg chg="addSp delSp modSp add mod modNotesTx">
        <pc:chgData name="Beomjun Kang" userId="fce03fcbff892e6c" providerId="LiveId" clId="{373C17C3-FE91-194B-9A95-483128C99D88}" dt="2020-08-16T08:12:04.180" v="3582" actId="20577"/>
        <pc:sldMkLst>
          <pc:docMk/>
          <pc:sldMk cId="1102020187" sldId="303"/>
        </pc:sldMkLst>
        <pc:spChg chg="mod">
          <ac:chgData name="Beomjun Kang" userId="fce03fcbff892e6c" providerId="LiveId" clId="{373C17C3-FE91-194B-9A95-483128C99D88}" dt="2020-08-16T08:08:15.270" v="3541" actId="6549"/>
          <ac:spMkLst>
            <pc:docMk/>
            <pc:sldMk cId="1102020187" sldId="303"/>
            <ac:spMk id="2" creationId="{2AAE8BA8-892C-5E40-891C-9F8375C3CF43}"/>
          </ac:spMkLst>
        </pc:spChg>
        <pc:spChg chg="del">
          <ac:chgData name="Beomjun Kang" userId="fce03fcbff892e6c" providerId="LiveId" clId="{373C17C3-FE91-194B-9A95-483128C99D88}" dt="2020-08-16T08:08:41.427" v="3542"/>
          <ac:spMkLst>
            <pc:docMk/>
            <pc:sldMk cId="1102020187" sldId="303"/>
            <ac:spMk id="3" creationId="{2387D03B-493D-5C4D-A37A-180B2992FB7B}"/>
          </ac:spMkLst>
        </pc:spChg>
        <pc:picChg chg="add mod">
          <ac:chgData name="Beomjun Kang" userId="fce03fcbff892e6c" providerId="LiveId" clId="{373C17C3-FE91-194B-9A95-483128C99D88}" dt="2020-08-16T08:08:51.996" v="3546" actId="14100"/>
          <ac:picMkLst>
            <pc:docMk/>
            <pc:sldMk cId="1102020187" sldId="303"/>
            <ac:picMk id="5" creationId="{DBEF175F-6546-DC46-8EFD-6D80530BB275}"/>
          </ac:picMkLst>
        </pc:picChg>
      </pc:sldChg>
      <pc:sldChg chg="addSp delSp modSp add mod modNotesTx">
        <pc:chgData name="Beomjun Kang" userId="fce03fcbff892e6c" providerId="LiveId" clId="{373C17C3-FE91-194B-9A95-483128C99D88}" dt="2020-08-16T10:25:20.060" v="4316" actId="20577"/>
        <pc:sldMkLst>
          <pc:docMk/>
          <pc:sldMk cId="173711396" sldId="304"/>
        </pc:sldMkLst>
        <pc:spChg chg="mod">
          <ac:chgData name="Beomjun Kang" userId="fce03fcbff892e6c" providerId="LiveId" clId="{373C17C3-FE91-194B-9A95-483128C99D88}" dt="2020-08-16T09:55:29.641" v="3670" actId="20577"/>
          <ac:spMkLst>
            <pc:docMk/>
            <pc:sldMk cId="173711396" sldId="304"/>
            <ac:spMk id="2" creationId="{7ED61791-EF93-CB46-BB88-7BC1D014598F}"/>
          </ac:spMkLst>
        </pc:spChg>
        <pc:spChg chg="del">
          <ac:chgData name="Beomjun Kang" userId="fce03fcbff892e6c" providerId="LiveId" clId="{373C17C3-FE91-194B-9A95-483128C99D88}" dt="2020-08-16T09:50:31.737" v="3584"/>
          <ac:spMkLst>
            <pc:docMk/>
            <pc:sldMk cId="173711396" sldId="304"/>
            <ac:spMk id="3" creationId="{7026A051-6C1D-0447-A8FF-D2322742DA3E}"/>
          </ac:spMkLst>
        </pc:spChg>
        <pc:picChg chg="add mod">
          <ac:chgData name="Beomjun Kang" userId="fce03fcbff892e6c" providerId="LiveId" clId="{373C17C3-FE91-194B-9A95-483128C99D88}" dt="2020-08-16T09:56:19.018" v="3695" actId="1076"/>
          <ac:picMkLst>
            <pc:docMk/>
            <pc:sldMk cId="173711396" sldId="304"/>
            <ac:picMk id="5" creationId="{6194D42D-534A-C24C-8642-F5ECC6D42C86}"/>
          </ac:picMkLst>
        </pc:picChg>
        <pc:picChg chg="add mod">
          <ac:chgData name="Beomjun Kang" userId="fce03fcbff892e6c" providerId="LiveId" clId="{373C17C3-FE91-194B-9A95-483128C99D88}" dt="2020-08-16T09:56:54.769" v="3696" actId="1076"/>
          <ac:picMkLst>
            <pc:docMk/>
            <pc:sldMk cId="173711396" sldId="304"/>
            <ac:picMk id="7" creationId="{A1CF11F0-4BE9-E341-BD79-0C45D3576D1F}"/>
          </ac:picMkLst>
        </pc:picChg>
      </pc:sldChg>
      <pc:sldChg chg="modSp add mod modNotesTx">
        <pc:chgData name="Beomjun Kang" userId="fce03fcbff892e6c" providerId="LiveId" clId="{373C17C3-FE91-194B-9A95-483128C99D88}" dt="2020-08-16T14:06:08.350" v="9912" actId="20577"/>
        <pc:sldMkLst>
          <pc:docMk/>
          <pc:sldMk cId="2714549519" sldId="305"/>
        </pc:sldMkLst>
        <pc:spChg chg="mod">
          <ac:chgData name="Beomjun Kang" userId="fce03fcbff892e6c" providerId="LiveId" clId="{373C17C3-FE91-194B-9A95-483128C99D88}" dt="2020-08-16T09:57:49.413" v="3719" actId="20577"/>
          <ac:spMkLst>
            <pc:docMk/>
            <pc:sldMk cId="2714549519" sldId="305"/>
            <ac:spMk id="2" creationId="{1F867DD9-C518-F140-BD09-E84D9FF42674}"/>
          </ac:spMkLst>
        </pc:spChg>
        <pc:graphicFrameChg chg="modGraphic">
          <ac:chgData name="Beomjun Kang" userId="fce03fcbff892e6c" providerId="LiveId" clId="{373C17C3-FE91-194B-9A95-483128C99D88}" dt="2020-08-16T10:19:45.921" v="3989" actId="20577"/>
          <ac:graphicFrameMkLst>
            <pc:docMk/>
            <pc:sldMk cId="2714549519" sldId="305"/>
            <ac:graphicFrameMk id="4" creationId="{87A53AE6-1B71-BC44-A1EA-1A5098495807}"/>
          </ac:graphicFrameMkLst>
        </pc:graphicFrameChg>
      </pc:sldChg>
      <pc:sldChg chg="addSp delSp modSp add mod modNotesTx">
        <pc:chgData name="Beomjun Kang" userId="fce03fcbff892e6c" providerId="LiveId" clId="{373C17C3-FE91-194B-9A95-483128C99D88}" dt="2020-08-16T13:24:32.513" v="7924" actId="20577"/>
        <pc:sldMkLst>
          <pc:docMk/>
          <pc:sldMk cId="2607563269" sldId="306"/>
        </pc:sldMkLst>
        <pc:spChg chg="mod">
          <ac:chgData name="Beomjun Kang" userId="fce03fcbff892e6c" providerId="LiveId" clId="{373C17C3-FE91-194B-9A95-483128C99D88}" dt="2020-08-16T13:16:52.113" v="7740" actId="20577"/>
          <ac:spMkLst>
            <pc:docMk/>
            <pc:sldMk cId="2607563269" sldId="306"/>
            <ac:spMk id="2" creationId="{1072482E-676B-D54B-9F8F-F0836E673AF0}"/>
          </ac:spMkLst>
        </pc:spChg>
        <pc:spChg chg="del">
          <ac:chgData name="Beomjun Kang" userId="fce03fcbff892e6c" providerId="LiveId" clId="{373C17C3-FE91-194B-9A95-483128C99D88}" dt="2020-08-16T13:17:53.404" v="7741"/>
          <ac:spMkLst>
            <pc:docMk/>
            <pc:sldMk cId="2607563269" sldId="306"/>
            <ac:spMk id="3" creationId="{6CB300C4-3A22-E84B-8782-433183660981}"/>
          </ac:spMkLst>
        </pc:spChg>
        <pc:picChg chg="add mod">
          <ac:chgData name="Beomjun Kang" userId="fce03fcbff892e6c" providerId="LiveId" clId="{373C17C3-FE91-194B-9A95-483128C99D88}" dt="2020-08-16T13:17:59.419" v="7745" actId="14100"/>
          <ac:picMkLst>
            <pc:docMk/>
            <pc:sldMk cId="2607563269" sldId="306"/>
            <ac:picMk id="5" creationId="{CB0E09A2-3510-AA45-A4AC-FDAD1BF259E8}"/>
          </ac:picMkLst>
        </pc:picChg>
      </pc:sldChg>
      <pc:sldChg chg="addSp delSp modSp add mod modNotesTx">
        <pc:chgData name="Beomjun Kang" userId="fce03fcbff892e6c" providerId="LiveId" clId="{373C17C3-FE91-194B-9A95-483128C99D88}" dt="2020-08-16T10:30:03.583" v="5474" actId="20577"/>
        <pc:sldMkLst>
          <pc:docMk/>
          <pc:sldMk cId="3657919849" sldId="307"/>
        </pc:sldMkLst>
        <pc:spChg chg="mod">
          <ac:chgData name="Beomjun Kang" userId="fce03fcbff892e6c" providerId="LiveId" clId="{373C17C3-FE91-194B-9A95-483128C99D88}" dt="2020-08-16T10:27:07.777" v="4347" actId="20577"/>
          <ac:spMkLst>
            <pc:docMk/>
            <pc:sldMk cId="3657919849" sldId="307"/>
            <ac:spMk id="2" creationId="{116FDD12-9702-1E49-BB64-DC47DF11D643}"/>
          </ac:spMkLst>
        </pc:spChg>
        <pc:spChg chg="del">
          <ac:chgData name="Beomjun Kang" userId="fce03fcbff892e6c" providerId="LiveId" clId="{373C17C3-FE91-194B-9A95-483128C99D88}" dt="2020-08-16T10:27:14.644" v="4348"/>
          <ac:spMkLst>
            <pc:docMk/>
            <pc:sldMk cId="3657919849" sldId="307"/>
            <ac:spMk id="3" creationId="{1E8F521E-FC2F-4E46-A248-AF5AD20DAEAA}"/>
          </ac:spMkLst>
        </pc:spChg>
        <pc:picChg chg="add mod">
          <ac:chgData name="Beomjun Kang" userId="fce03fcbff892e6c" providerId="LiveId" clId="{373C17C3-FE91-194B-9A95-483128C99D88}" dt="2020-08-16T10:27:23.437" v="4352" actId="14100"/>
          <ac:picMkLst>
            <pc:docMk/>
            <pc:sldMk cId="3657919849" sldId="307"/>
            <ac:picMk id="5" creationId="{90C5542C-34A7-1644-8ADC-12017FCF5BDF}"/>
          </ac:picMkLst>
        </pc:picChg>
      </pc:sldChg>
      <pc:sldChg chg="modSp add mod modAnim">
        <pc:chgData name="Beomjun Kang" userId="fce03fcbff892e6c" providerId="LiveId" clId="{373C17C3-FE91-194B-9A95-483128C99D88}" dt="2020-08-16T12:52:49.731" v="5988" actId="6549"/>
        <pc:sldMkLst>
          <pc:docMk/>
          <pc:sldMk cId="3959885977" sldId="308"/>
        </pc:sldMkLst>
        <pc:spChg chg="mod">
          <ac:chgData name="Beomjun Kang" userId="fce03fcbff892e6c" providerId="LiveId" clId="{373C17C3-FE91-194B-9A95-483128C99D88}" dt="2020-08-16T10:31:40.526" v="5511" actId="20577"/>
          <ac:spMkLst>
            <pc:docMk/>
            <pc:sldMk cId="3959885977" sldId="308"/>
            <ac:spMk id="2" creationId="{7D4B1A79-163B-E54B-95F1-16FB560C3222}"/>
          </ac:spMkLst>
        </pc:spChg>
        <pc:spChg chg="mod">
          <ac:chgData name="Beomjun Kang" userId="fce03fcbff892e6c" providerId="LiveId" clId="{373C17C3-FE91-194B-9A95-483128C99D88}" dt="2020-08-16T12:52:49.731" v="5988" actId="6549"/>
          <ac:spMkLst>
            <pc:docMk/>
            <pc:sldMk cId="3959885977" sldId="308"/>
            <ac:spMk id="3" creationId="{D8096FB3-12D4-6748-A2A4-44119297DC66}"/>
          </ac:spMkLst>
        </pc:spChg>
      </pc:sldChg>
      <pc:sldChg chg="addSp delSp modSp add mod">
        <pc:chgData name="Beomjun Kang" userId="fce03fcbff892e6c" providerId="LiveId" clId="{373C17C3-FE91-194B-9A95-483128C99D88}" dt="2020-08-16T13:01:00.123" v="6145" actId="20577"/>
        <pc:sldMkLst>
          <pc:docMk/>
          <pc:sldMk cId="264244895" sldId="309"/>
        </pc:sldMkLst>
        <pc:spChg chg="mod">
          <ac:chgData name="Beomjun Kang" userId="fce03fcbff892e6c" providerId="LiveId" clId="{373C17C3-FE91-194B-9A95-483128C99D88}" dt="2020-08-16T10:37:36.974" v="5705" actId="20577"/>
          <ac:spMkLst>
            <pc:docMk/>
            <pc:sldMk cId="264244895" sldId="309"/>
            <ac:spMk id="2" creationId="{5F0ECF09-31CA-C94A-8800-A16F45F35AA1}"/>
          </ac:spMkLst>
        </pc:spChg>
        <pc:spChg chg="del">
          <ac:chgData name="Beomjun Kang" userId="fce03fcbff892e6c" providerId="LiveId" clId="{373C17C3-FE91-194B-9A95-483128C99D88}" dt="2020-08-16T12:43:09.395" v="5722" actId="3680"/>
          <ac:spMkLst>
            <pc:docMk/>
            <pc:sldMk cId="264244895" sldId="309"/>
            <ac:spMk id="3" creationId="{8D516058-0694-0341-ACA1-D9F6710A25F6}"/>
          </ac:spMkLst>
        </pc:spChg>
        <pc:graphicFrameChg chg="add mod modGraphic">
          <ac:chgData name="Beomjun Kang" userId="fce03fcbff892e6c" providerId="LiveId" clId="{373C17C3-FE91-194B-9A95-483128C99D88}" dt="2020-08-16T13:00:55.128" v="6134" actId="20577"/>
          <ac:graphicFrameMkLst>
            <pc:docMk/>
            <pc:sldMk cId="264244895" sldId="309"/>
            <ac:graphicFrameMk id="4" creationId="{38828C9F-EB96-9344-BC61-EB81752A3F83}"/>
          </ac:graphicFrameMkLst>
        </pc:graphicFrameChg>
        <pc:graphicFrameChg chg="add mod modGraphic">
          <ac:chgData name="Beomjun Kang" userId="fce03fcbff892e6c" providerId="LiveId" clId="{373C17C3-FE91-194B-9A95-483128C99D88}" dt="2020-08-16T13:01:00.123" v="6145" actId="20577"/>
          <ac:graphicFrameMkLst>
            <pc:docMk/>
            <pc:sldMk cId="264244895" sldId="309"/>
            <ac:graphicFrameMk id="5" creationId="{EEFF137C-9387-624A-AC3A-CA4C32484F95}"/>
          </ac:graphicFrameMkLst>
        </pc:graphicFrameChg>
      </pc:sldChg>
      <pc:sldChg chg="add del">
        <pc:chgData name="Beomjun Kang" userId="fce03fcbff892e6c" providerId="LiveId" clId="{373C17C3-FE91-194B-9A95-483128C99D88}" dt="2020-08-16T10:33:37.139" v="5640"/>
        <pc:sldMkLst>
          <pc:docMk/>
          <pc:sldMk cId="2560038807" sldId="309"/>
        </pc:sldMkLst>
      </pc:sldChg>
      <pc:sldChg chg="addSp delSp modSp add mod modNotesTx">
        <pc:chgData name="Beomjun Kang" userId="fce03fcbff892e6c" providerId="LiveId" clId="{373C17C3-FE91-194B-9A95-483128C99D88}" dt="2020-08-16T12:55:47.170" v="6003" actId="6549"/>
        <pc:sldMkLst>
          <pc:docMk/>
          <pc:sldMk cId="2048703070" sldId="310"/>
        </pc:sldMkLst>
        <pc:spChg chg="mod">
          <ac:chgData name="Beomjun Kang" userId="fce03fcbff892e6c" providerId="LiveId" clId="{373C17C3-FE91-194B-9A95-483128C99D88}" dt="2020-08-16T12:50:10.981" v="5980" actId="20577"/>
          <ac:spMkLst>
            <pc:docMk/>
            <pc:sldMk cId="2048703070" sldId="310"/>
            <ac:spMk id="2" creationId="{842FC972-3B58-3C46-BF0D-18B39488A84F}"/>
          </ac:spMkLst>
        </pc:spChg>
        <pc:spChg chg="del">
          <ac:chgData name="Beomjun Kang" userId="fce03fcbff892e6c" providerId="LiveId" clId="{373C17C3-FE91-194B-9A95-483128C99D88}" dt="2020-08-16T12:51:46.207" v="5981"/>
          <ac:spMkLst>
            <pc:docMk/>
            <pc:sldMk cId="2048703070" sldId="310"/>
            <ac:spMk id="3" creationId="{A3DBF857-0DF0-6E43-BB95-ACE37F253909}"/>
          </ac:spMkLst>
        </pc:spChg>
        <pc:picChg chg="add mod">
          <ac:chgData name="Beomjun Kang" userId="fce03fcbff892e6c" providerId="LiveId" clId="{373C17C3-FE91-194B-9A95-483128C99D88}" dt="2020-08-16T12:52:24.272" v="5987" actId="1076"/>
          <ac:picMkLst>
            <pc:docMk/>
            <pc:sldMk cId="2048703070" sldId="310"/>
            <ac:picMk id="5" creationId="{E6D8B329-3039-474C-9F61-C45224087591}"/>
          </ac:picMkLst>
        </pc:picChg>
      </pc:sldChg>
      <pc:sldChg chg="addSp delSp modSp add mod ord">
        <pc:chgData name="Beomjun Kang" userId="fce03fcbff892e6c" providerId="LiveId" clId="{373C17C3-FE91-194B-9A95-483128C99D88}" dt="2020-08-16T13:22:25.974" v="7923" actId="20577"/>
        <pc:sldMkLst>
          <pc:docMk/>
          <pc:sldMk cId="1857172267" sldId="311"/>
        </pc:sldMkLst>
        <pc:spChg chg="mod">
          <ac:chgData name="Beomjun Kang" userId="fce03fcbff892e6c" providerId="LiveId" clId="{373C17C3-FE91-194B-9A95-483128C99D88}" dt="2020-08-16T13:15:24.798" v="7736" actId="6549"/>
          <ac:spMkLst>
            <pc:docMk/>
            <pc:sldMk cId="1857172267" sldId="311"/>
            <ac:spMk id="2" creationId="{2368CFFB-131E-9740-A85E-60392E3B6DDA}"/>
          </ac:spMkLst>
        </pc:spChg>
        <pc:spChg chg="del">
          <ac:chgData name="Beomjun Kang" userId="fce03fcbff892e6c" providerId="LiveId" clId="{373C17C3-FE91-194B-9A95-483128C99D88}" dt="2020-08-16T12:59:36.700" v="6085" actId="3680"/>
          <ac:spMkLst>
            <pc:docMk/>
            <pc:sldMk cId="1857172267" sldId="311"/>
            <ac:spMk id="3" creationId="{4BF2CB2F-82EF-2E42-9F30-0B99FC8E6180}"/>
          </ac:spMkLst>
        </pc:spChg>
        <pc:spChg chg="add mod">
          <ac:chgData name="Beomjun Kang" userId="fce03fcbff892e6c" providerId="LiveId" clId="{373C17C3-FE91-194B-9A95-483128C99D88}" dt="2020-08-16T13:22:25.974" v="7923" actId="20577"/>
          <ac:spMkLst>
            <pc:docMk/>
            <pc:sldMk cId="1857172267" sldId="311"/>
            <ac:spMk id="5" creationId="{94442453-6215-8B41-B2E4-88E8BF813B34}"/>
          </ac:spMkLst>
        </pc:spChg>
        <pc:graphicFrameChg chg="add mod modGraphic">
          <ac:chgData name="Beomjun Kang" userId="fce03fcbff892e6c" providerId="LiveId" clId="{373C17C3-FE91-194B-9A95-483128C99D88}" dt="2020-08-16T13:14:58.052" v="7714" actId="14100"/>
          <ac:graphicFrameMkLst>
            <pc:docMk/>
            <pc:sldMk cId="1857172267" sldId="311"/>
            <ac:graphicFrameMk id="4" creationId="{1B1C2F68-A984-6240-8D88-7C08BDFA885E}"/>
          </ac:graphicFrameMkLst>
        </pc:graphicFrameChg>
      </pc:sldChg>
      <pc:sldChg chg="modSp add mod">
        <pc:chgData name="Beomjun Kang" userId="fce03fcbff892e6c" providerId="LiveId" clId="{373C17C3-FE91-194B-9A95-483128C99D88}" dt="2020-08-16T13:53:37.938" v="9896" actId="207"/>
        <pc:sldMkLst>
          <pc:docMk/>
          <pc:sldMk cId="2157874120" sldId="312"/>
        </pc:sldMkLst>
        <pc:spChg chg="mod">
          <ac:chgData name="Beomjun Kang" userId="fce03fcbff892e6c" providerId="LiveId" clId="{373C17C3-FE91-194B-9A95-483128C99D88}" dt="2020-08-16T13:18:24.145" v="7784" actId="20577"/>
          <ac:spMkLst>
            <pc:docMk/>
            <pc:sldMk cId="2157874120" sldId="312"/>
            <ac:spMk id="2" creationId="{1E0BF957-89B7-B24A-96ED-0CE8F80A52DD}"/>
          </ac:spMkLst>
        </pc:spChg>
        <pc:spChg chg="mod">
          <ac:chgData name="Beomjun Kang" userId="fce03fcbff892e6c" providerId="LiveId" clId="{373C17C3-FE91-194B-9A95-483128C99D88}" dt="2020-08-16T13:53:37.938" v="9896" actId="207"/>
          <ac:spMkLst>
            <pc:docMk/>
            <pc:sldMk cId="2157874120" sldId="312"/>
            <ac:spMk id="3" creationId="{BBA2990A-5AA6-9A40-9DEE-CA7B50B02716}"/>
          </ac:spMkLst>
        </pc:spChg>
      </pc:sldChg>
      <pc:sldChg chg="addSp delSp modSp add mod">
        <pc:chgData name="Beomjun Kang" userId="fce03fcbff892e6c" providerId="LiveId" clId="{373C17C3-FE91-194B-9A95-483128C99D88}" dt="2020-08-16T14:13:58.943" v="10008" actId="14100"/>
        <pc:sldMkLst>
          <pc:docMk/>
          <pc:sldMk cId="968880865" sldId="313"/>
        </pc:sldMkLst>
        <pc:spChg chg="mod">
          <ac:chgData name="Beomjun Kang" userId="fce03fcbff892e6c" providerId="LiveId" clId="{373C17C3-FE91-194B-9A95-483128C99D88}" dt="2020-08-16T14:07:33.256" v="9915" actId="20577"/>
          <ac:spMkLst>
            <pc:docMk/>
            <pc:sldMk cId="968880865" sldId="313"/>
            <ac:spMk id="2" creationId="{2AAE8BA8-892C-5E40-891C-9F8375C3CF43}"/>
          </ac:spMkLst>
        </pc:spChg>
        <pc:spChg chg="add mod">
          <ac:chgData name="Beomjun Kang" userId="fce03fcbff892e6c" providerId="LiveId" clId="{373C17C3-FE91-194B-9A95-483128C99D88}" dt="2020-08-16T14:13:29.478" v="10006" actId="20577"/>
          <ac:spMkLst>
            <pc:docMk/>
            <pc:sldMk cId="968880865" sldId="313"/>
            <ac:spMk id="4" creationId="{ECD16429-D1DF-9944-A889-E1F162C99F4B}"/>
          </ac:spMkLst>
        </pc:spChg>
        <pc:picChg chg="del">
          <ac:chgData name="Beomjun Kang" userId="fce03fcbff892e6c" providerId="LiveId" clId="{373C17C3-FE91-194B-9A95-483128C99D88}" dt="2020-08-16T14:07:37.647" v="9916" actId="478"/>
          <ac:picMkLst>
            <pc:docMk/>
            <pc:sldMk cId="968880865" sldId="313"/>
            <ac:picMk id="5" creationId="{DBEF175F-6546-DC46-8EFD-6D80530BB275}"/>
          </ac:picMkLst>
        </pc:picChg>
        <pc:picChg chg="add mod">
          <ac:chgData name="Beomjun Kang" userId="fce03fcbff892e6c" providerId="LiveId" clId="{373C17C3-FE91-194B-9A95-483128C99D88}" dt="2020-08-16T14:13:58.943" v="10008" actId="14100"/>
          <ac:picMkLst>
            <pc:docMk/>
            <pc:sldMk cId="968880865" sldId="313"/>
            <ac:picMk id="7" creationId="{43680F97-0C22-A040-AB55-DDE1B77627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5C442-C2FC-D64B-9BAD-801DB1AC85AA}" type="datetimeFigureOut">
              <a:rPr lang="x-none" smtClean="0"/>
              <a:t>18/10/2020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10D31-77C6-9240-B722-B35F1E8E462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2273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2061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반도체에 미래가 있다고 생각하시면 각 업체들의 실적 발표에 주의를 기울이시면 좋을 것 같습니다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아직 망설여 진다면 이번 실적을 보시고 투자하시는 것도 괜찮을 것 같습니다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1004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  <a:p>
            <a:r>
              <a:rPr lang="ko-KR" altLang="en-US" dirty="0"/>
              <a:t>이미지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www.hankyung.com</a:t>
            </a:r>
            <a:r>
              <a:rPr lang="en-US" altLang="ko-KR" dirty="0"/>
              <a:t>/it/article/2020042608111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54619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536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9785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핸드폰에서 보실 수 있도록 </a:t>
            </a:r>
            <a:r>
              <a:rPr lang="en-US" altLang="ko-KR" dirty="0"/>
              <a:t>QR</a:t>
            </a:r>
            <a:r>
              <a:rPr lang="ko-KR" altLang="en-US" dirty="0"/>
              <a:t> 코드로도 만들어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보시고 싶으신 분은 확인해 보세요</a:t>
            </a:r>
            <a:r>
              <a:rPr lang="en-US" altLang="ko-KR" dirty="0"/>
              <a:t>~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5025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핸드폰에서 보실 수 있도록 </a:t>
            </a:r>
            <a:r>
              <a:rPr lang="en-US" altLang="ko-KR" dirty="0"/>
              <a:t>QR</a:t>
            </a:r>
            <a:r>
              <a:rPr lang="ko-KR" altLang="en-US" dirty="0"/>
              <a:t> 코드로도 만들어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보시고 싶으신 분은 확인해 보세요</a:t>
            </a:r>
            <a:r>
              <a:rPr lang="en-US" altLang="ko-KR" dirty="0"/>
              <a:t>~</a:t>
            </a:r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4749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작년에 강의 했던 자료의 일부분이다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애플의 앱스토어</a:t>
            </a:r>
            <a:r>
              <a:rPr lang="en-US" altLang="ko-KR" dirty="0"/>
              <a:t>,</a:t>
            </a:r>
            <a:r>
              <a:rPr lang="ko-KR" altLang="en-US" dirty="0"/>
              <a:t> 구글의 플레이 스토어는 개발자 들이 많이 몰렸고 이로 인해 양질의 앱들이 스토어에 올라갈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사용자들을 불러 모으는 역할을 했다고 생각한다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반면 마이크로소프트의 스토어는 개발자들이 몰리지 않았고 악순환으로 앱이 부족했고 사용자들을 끌어들이기에 </a:t>
            </a:r>
            <a:r>
              <a:rPr lang="ko-KR" altLang="en-US" dirty="0" err="1"/>
              <a:t>역부족이였다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앱이 성공에 </a:t>
            </a:r>
            <a:r>
              <a:rPr lang="ko-KR" altLang="en-US" dirty="0" err="1"/>
              <a:t>절대적이라고는</a:t>
            </a:r>
            <a:r>
              <a:rPr lang="ko-KR" altLang="en-US" dirty="0"/>
              <a:t> 할 수 없지만 많은 영향을 주었다고 생각한다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5621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트윌리오의</a:t>
            </a:r>
            <a:r>
              <a:rPr lang="ko-KR" altLang="en-US" dirty="0"/>
              <a:t> 제품은 개발자들이 손쉽게 사용할 수 있게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이로 인해 많은 개발자들이 사용하고 있다</a:t>
            </a:r>
            <a:r>
              <a:rPr lang="en-US" altLang="ko-KR" dirty="0"/>
              <a:t>.</a:t>
            </a:r>
            <a:r>
              <a:rPr lang="ko-KR" altLang="en-US" dirty="0"/>
              <a:t> 초기에는 무료를 제공하다가 유료로 전환되었다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531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따끈따근한</a:t>
            </a:r>
            <a:r>
              <a:rPr lang="ko-KR" altLang="en-US" dirty="0"/>
              <a:t> 소식이 있어서 업데이트 드리면</a:t>
            </a:r>
            <a:r>
              <a:rPr lang="en-US" altLang="ko-KR" dirty="0"/>
              <a:t>,</a:t>
            </a:r>
            <a:r>
              <a:rPr lang="ko-KR" altLang="en-US" dirty="0"/>
              <a:t> 사용자 데이터를 분석하는 도구 플랫폼인 </a:t>
            </a:r>
            <a:r>
              <a:rPr lang="en-US" altLang="ko-KR" dirty="0"/>
              <a:t>‘Segment’</a:t>
            </a:r>
            <a:r>
              <a:rPr lang="ko-KR" altLang="en-US" dirty="0" err="1"/>
              <a:t>를</a:t>
            </a:r>
            <a:r>
              <a:rPr lang="ko-KR" altLang="en-US" dirty="0"/>
              <a:t> 인수하면서 한 발자국 더 내딛는 상향입니다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코로나의 수혜를 뛰어넘어 </a:t>
            </a:r>
            <a:r>
              <a:rPr lang="ko-KR" altLang="en-US" dirty="0" err="1"/>
              <a:t>클라우드</a:t>
            </a:r>
            <a:r>
              <a:rPr lang="ko-KR" altLang="en-US" dirty="0"/>
              <a:t> 복합 기업으로 가는게 아닐까 싶습니다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54219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08926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미국주식 </a:t>
            </a:r>
            <a:r>
              <a:rPr lang="ko-KR" altLang="en-US" dirty="0" err="1"/>
              <a:t>투자지도</a:t>
            </a:r>
            <a:r>
              <a:rPr lang="ko-KR" altLang="en-US" dirty="0"/>
              <a:t> </a:t>
            </a:r>
            <a:r>
              <a:rPr lang="en-US" altLang="ko-KR" dirty="0"/>
              <a:t>2021</a:t>
            </a:r>
            <a:r>
              <a:rPr lang="ko-KR" altLang="en-US" dirty="0"/>
              <a:t> 가지고 </a:t>
            </a:r>
            <a:r>
              <a:rPr lang="ko-KR" altLang="en-US" dirty="0" err="1"/>
              <a:t>계신분</a:t>
            </a:r>
            <a:r>
              <a:rPr lang="ko-KR" altLang="en-US" dirty="0"/>
              <a:t> 있으신가요</a:t>
            </a:r>
            <a:r>
              <a:rPr lang="en-US" altLang="ko-KR" dirty="0"/>
              <a:t>?</a:t>
            </a:r>
          </a:p>
          <a:p>
            <a:endParaRPr lang="en-KR" dirty="0"/>
          </a:p>
          <a:p>
            <a:r>
              <a:rPr lang="ko-KR" altLang="en-US" dirty="0"/>
              <a:t>대단하시네요</a:t>
            </a:r>
            <a:r>
              <a:rPr lang="en-US" altLang="ko-KR" dirty="0"/>
              <a:t>!</a:t>
            </a:r>
            <a:r>
              <a:rPr lang="ko-KR" altLang="en-US" dirty="0"/>
              <a:t> 투자는 </a:t>
            </a:r>
            <a:r>
              <a:rPr lang="ko-KR" altLang="en-US" dirty="0" err="1"/>
              <a:t>잘되가고</a:t>
            </a:r>
            <a:r>
              <a:rPr lang="ko-KR" altLang="en-US" dirty="0"/>
              <a:t> 계신가요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이 책은 </a:t>
            </a:r>
            <a:r>
              <a:rPr lang="ko-KR" altLang="en-US" dirty="0" err="1"/>
              <a:t>투자지도</a:t>
            </a:r>
            <a:r>
              <a:rPr lang="ko-KR" altLang="en-US" dirty="0"/>
              <a:t> </a:t>
            </a:r>
            <a:r>
              <a:rPr lang="en-US" altLang="ko-KR" dirty="0"/>
              <a:t>2018</a:t>
            </a:r>
            <a:r>
              <a:rPr lang="ko-KR" altLang="en-US" dirty="0"/>
              <a:t>의 후속 버전으로 앞으로 </a:t>
            </a:r>
            <a:r>
              <a:rPr lang="en-US" altLang="ko-KR" dirty="0"/>
              <a:t>3</a:t>
            </a:r>
            <a:r>
              <a:rPr lang="ko-KR" altLang="en-US" dirty="0"/>
              <a:t>년 동안 지켜봐야할 종목을 엄선해서 기존의 노하우를 더해서 집필하였습니다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글로벌 산업 분류체계의 </a:t>
            </a:r>
            <a:r>
              <a:rPr lang="en-US" altLang="ko-KR" dirty="0"/>
              <a:t>11</a:t>
            </a:r>
            <a:r>
              <a:rPr lang="ko-KR" altLang="en-US" dirty="0"/>
              <a:t>개 섹터의 종목들 중에 </a:t>
            </a:r>
            <a:r>
              <a:rPr lang="en-US" altLang="ko-KR" dirty="0"/>
              <a:t>101</a:t>
            </a:r>
            <a:r>
              <a:rPr lang="ko-KR" altLang="en-US" dirty="0"/>
              <a:t>개를 고르고 이 종목을 이해하는데 도움이 되도록 경쟁사 </a:t>
            </a:r>
            <a:r>
              <a:rPr lang="en-US" altLang="ko-KR" dirty="0"/>
              <a:t>196</a:t>
            </a:r>
            <a:r>
              <a:rPr lang="ko-KR" altLang="en-US" dirty="0"/>
              <a:t>개도 함께 추가하였습니다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시작하시거나 제대로 시작하시고 싶으신 분은 이 책으로 하시는 것도 좋을 것이라고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수익률이 궁금하실 수 있는데 그건 마지막에 같이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59778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5977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476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처음에 괜찮다고 생각해서 </a:t>
            </a:r>
            <a:r>
              <a:rPr lang="ko-KR" altLang="en-US" dirty="0" err="1"/>
              <a:t>트윌리오를</a:t>
            </a:r>
            <a:r>
              <a:rPr lang="ko-KR" altLang="en-US" dirty="0"/>
              <a:t> 사셨으면 수익률은 약 </a:t>
            </a:r>
            <a:r>
              <a:rPr lang="en-US" altLang="ko-KR" dirty="0"/>
              <a:t>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개월 정도 만에 </a:t>
            </a:r>
            <a:r>
              <a:rPr lang="en-US" altLang="ko-KR" dirty="0"/>
              <a:t>143.13%</a:t>
            </a:r>
            <a:r>
              <a:rPr lang="ko-KR" altLang="en-US" dirty="0"/>
              <a:t> 정도 나왔을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수익률을 자랑하려고 마지막 슬라이드에 넣은 것은 아닙니다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어느 정도 확신이 드신다면 하루라도 빨리 투자하시고 장기 투자를 </a:t>
            </a:r>
            <a:r>
              <a:rPr lang="ko-KR" altLang="en-US" dirty="0" err="1"/>
              <a:t>하시는게</a:t>
            </a:r>
            <a:r>
              <a:rPr lang="ko-KR" altLang="en-US" dirty="0"/>
              <a:t> 좋다는 말씀을 드리고 싶어서 넣어봤습니다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10284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슬라이드는 책에서 소개된 종목의 로고입니다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많이 아시는 기업들이 포진해 있습니다</a:t>
            </a:r>
            <a:r>
              <a:rPr lang="en-US" altLang="ko-KR" dirty="0"/>
              <a:t>.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3161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장은 어쩌면 처음 보시는 기업들이 있으실 것 같네요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종목도 들어가 있다는 것을 보여드리기 위해서 준비해 보았습니다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혹시 자동차 위에 동그란 원이 그려진 로고가 어느 회사인지 아시는 분 있으실까요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미국의 중고차 거래 기업인 </a:t>
            </a:r>
            <a:r>
              <a:rPr lang="ko-KR" altLang="en-US" dirty="0" err="1"/>
              <a:t>카바나입니다</a:t>
            </a:r>
            <a:r>
              <a:rPr lang="en-US" altLang="ko-KR" dirty="0"/>
              <a:t>.</a:t>
            </a:r>
            <a:r>
              <a:rPr lang="ko-KR" altLang="en-US" dirty="0"/>
              <a:t> 제가 미국에 있을 당시에 저는 회사와 집이 </a:t>
            </a:r>
            <a:r>
              <a:rPr lang="en-US" altLang="ko-KR" dirty="0"/>
              <a:t>1</a:t>
            </a:r>
            <a:r>
              <a:rPr lang="ko-KR" altLang="en-US" dirty="0"/>
              <a:t>분도 떨어져 있어서 차가 따로 없었고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우버나</a:t>
            </a:r>
            <a:r>
              <a:rPr lang="ko-KR" altLang="en-US" dirty="0"/>
              <a:t> 리프트로 생활을 하고 있었는데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출퇴근 하시는 분들 중에 사회 초년생 분들은 중고차 거래를 많이 하셨습니다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 </a:t>
            </a:r>
            <a:r>
              <a:rPr lang="ko-KR" altLang="en-US" dirty="0" err="1"/>
              <a:t>안석훈</a:t>
            </a:r>
            <a:r>
              <a:rPr lang="ko-KR" altLang="en-US" dirty="0"/>
              <a:t> 저자님이 저 종목을 추천하셨는데 저는 사실 </a:t>
            </a:r>
            <a:r>
              <a:rPr lang="ko-KR" altLang="en-US" dirty="0" err="1"/>
              <a:t>시큰둥</a:t>
            </a:r>
            <a:r>
              <a:rPr lang="ko-KR" altLang="en-US" dirty="0"/>
              <a:t> 했던 기억이 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지금은 좀 후회하고 있습니다</a:t>
            </a:r>
            <a:r>
              <a:rPr lang="en-US" altLang="ko-KR" dirty="0"/>
              <a:t>.</a:t>
            </a:r>
            <a:r>
              <a:rPr lang="ko-KR" altLang="en-US" dirty="0"/>
              <a:t> 자세한 이유는 마지막에 아실 수 </a:t>
            </a:r>
            <a:r>
              <a:rPr lang="ko-KR" altLang="en-US" dirty="0" err="1"/>
              <a:t>있구요</a:t>
            </a:r>
            <a:r>
              <a:rPr lang="en-US" altLang="ko-KR" dirty="0"/>
              <a:t>.)</a:t>
            </a:r>
          </a:p>
          <a:p>
            <a:endParaRPr lang="en-US" dirty="0"/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카바나</a:t>
            </a:r>
            <a:r>
              <a:rPr lang="ko-KR" altLang="en-US" dirty="0"/>
              <a:t> 왼쪽에 있는 웨스트 매니지먼트 입니다</a:t>
            </a:r>
            <a:r>
              <a:rPr lang="en-US" altLang="ko-KR" dirty="0"/>
              <a:t>.</a:t>
            </a:r>
            <a:r>
              <a:rPr lang="ko-KR" altLang="en-US" dirty="0"/>
              <a:t> 그 당시에는 알지 못했지만 지금 코로나로 인해서 엄청난 쓰레기가 발생하고 있는데요</a:t>
            </a:r>
            <a:r>
              <a:rPr lang="en-US" altLang="ko-KR" dirty="0"/>
              <a:t>.</a:t>
            </a:r>
            <a:r>
              <a:rPr lang="ko-KR" altLang="en-US" dirty="0"/>
              <a:t> 최근에 </a:t>
            </a:r>
            <a:r>
              <a:rPr lang="en-US" altLang="ko-KR" dirty="0"/>
              <a:t>WM</a:t>
            </a:r>
            <a:r>
              <a:rPr lang="ko-KR" altLang="en-US" dirty="0"/>
              <a:t>이 기존의 가격으로 쓰레기를 처리할 수 없다고 하는 기사를 본 적도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ICE</a:t>
            </a:r>
            <a:r>
              <a:rPr lang="ko-KR" altLang="en-US" dirty="0" err="1"/>
              <a:t>라고</a:t>
            </a:r>
            <a:r>
              <a:rPr lang="ko-KR" altLang="en-US" dirty="0"/>
              <a:t> 되어 있는게 어느 기업인지 아시는 분</a:t>
            </a:r>
            <a:r>
              <a:rPr lang="en-US" altLang="ko-KR" dirty="0"/>
              <a:t>?</a:t>
            </a:r>
            <a:r>
              <a:rPr lang="ko-KR" altLang="en-US" dirty="0"/>
              <a:t> 어지간히 이쪽에 관심이 있지 않고서는 알 수 없는 기업입니다</a:t>
            </a:r>
            <a:r>
              <a:rPr lang="en-US" altLang="ko-KR" dirty="0"/>
              <a:t>. </a:t>
            </a:r>
            <a:r>
              <a:rPr lang="ko-KR" altLang="en-US" dirty="0" err="1"/>
              <a:t>인터컨티넨탈</a:t>
            </a:r>
            <a:r>
              <a:rPr lang="ko-KR" altLang="en-US" dirty="0"/>
              <a:t> </a:t>
            </a:r>
            <a:r>
              <a:rPr lang="ko-KR" altLang="en-US" dirty="0" err="1"/>
              <a:t>익스체인지이며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 이상의 거래소를 운영하고 있습니다</a:t>
            </a:r>
            <a:r>
              <a:rPr lang="en-US" altLang="ko-KR" dirty="0"/>
              <a:t>. </a:t>
            </a:r>
            <a:r>
              <a:rPr lang="ko-KR" altLang="en-US" dirty="0"/>
              <a:t>자회사로 뉴욕증권거래소가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올스테이트</a:t>
            </a:r>
            <a:r>
              <a:rPr lang="ko-KR" altLang="en-US" dirty="0"/>
              <a:t> 보험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일라이</a:t>
            </a:r>
            <a:r>
              <a:rPr lang="ko-KR" altLang="en-US" dirty="0"/>
              <a:t> 릴리는 코로나 백신 쪽 개발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다우듀폰</a:t>
            </a:r>
            <a:r>
              <a:rPr lang="ko-KR" altLang="en-US" dirty="0"/>
              <a:t> 화학 기업 등도 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7944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월 중순에 </a:t>
            </a:r>
            <a:r>
              <a:rPr lang="en-US" altLang="ko-KR" dirty="0"/>
              <a:t>GPU</a:t>
            </a:r>
            <a:r>
              <a:rPr lang="ko-KR" altLang="en-US" dirty="0"/>
              <a:t> 기술 업체인 엔비디아가 모바일 기기에서 주로 사용되는 </a:t>
            </a:r>
            <a:r>
              <a:rPr lang="en-US" altLang="ko-KR" dirty="0"/>
              <a:t>Application Processor</a:t>
            </a:r>
            <a:r>
              <a:rPr lang="ko-KR" altLang="en-US" dirty="0" err="1"/>
              <a:t>를</a:t>
            </a:r>
            <a:r>
              <a:rPr lang="ko-KR" altLang="en-US" dirty="0"/>
              <a:t> 설계하는 업체인 </a:t>
            </a:r>
            <a:r>
              <a:rPr lang="en-US" altLang="ko-KR" dirty="0"/>
              <a:t>ARM</a:t>
            </a:r>
            <a:r>
              <a:rPr lang="ko-KR" altLang="en-US" dirty="0"/>
              <a:t>을 인수한다고 발표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엔비디아가 </a:t>
            </a:r>
            <a:r>
              <a:rPr lang="en-US" altLang="ko-KR" dirty="0"/>
              <a:t>ARM</a:t>
            </a:r>
            <a:r>
              <a:rPr lang="ko-KR" altLang="en-US" dirty="0"/>
              <a:t>을 인수하는 주요 이유는 인공지능</a:t>
            </a:r>
            <a:r>
              <a:rPr lang="en-US" altLang="ko-KR" dirty="0"/>
              <a:t>,</a:t>
            </a:r>
            <a:r>
              <a:rPr lang="ko-KR" altLang="en-US" dirty="0"/>
              <a:t> 고성능컴퓨팅에 투자를 위한 포트폴리오를 추가하는 것입니다</a:t>
            </a:r>
            <a:r>
              <a:rPr lang="en-US" altLang="ko-KR" dirty="0"/>
              <a:t>. ARM</a:t>
            </a:r>
            <a:r>
              <a:rPr lang="ko-KR" altLang="en-US" dirty="0"/>
              <a:t>이 저전력으로 시작하였으나</a:t>
            </a:r>
            <a:r>
              <a:rPr lang="en-US" altLang="ko-KR" dirty="0"/>
              <a:t>,</a:t>
            </a:r>
            <a:r>
              <a:rPr lang="ko-KR" altLang="en-US" dirty="0"/>
              <a:t> 고성능 시장에도 계속 투자를 하고 있는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가장 큰 변수는 규제와 정치적 법적 장애물로 인해 무산이 되는 것이 있을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http://</a:t>
            </a:r>
            <a:r>
              <a:rPr lang="en-US" altLang="ko-KR" dirty="0" err="1"/>
              <a:t>it.chosun.com</a:t>
            </a:r>
            <a:r>
              <a:rPr lang="en-US" altLang="ko-KR" dirty="0"/>
              <a:t>/m/svc/</a:t>
            </a:r>
            <a:r>
              <a:rPr lang="en-US" altLang="ko-KR" dirty="0" err="1"/>
              <a:t>article.html?contid</a:t>
            </a:r>
            <a:r>
              <a:rPr lang="en-US" altLang="ko-KR" dirty="0"/>
              <a:t>=2020091502112</a:t>
            </a:r>
          </a:p>
          <a:p>
            <a:r>
              <a:rPr lang="ko-KR" altLang="en-US" dirty="0"/>
              <a:t>기사 출처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http://</a:t>
            </a:r>
            <a:r>
              <a:rPr lang="en-US" altLang="ko-KR" dirty="0" err="1"/>
              <a:t>it.chosun.com</a:t>
            </a:r>
            <a:r>
              <a:rPr lang="en-US" altLang="ko-KR" dirty="0"/>
              <a:t>/m/svc/</a:t>
            </a:r>
            <a:r>
              <a:rPr lang="en-US" altLang="ko-KR" dirty="0" err="1"/>
              <a:t>article.html?contid</a:t>
            </a:r>
            <a:r>
              <a:rPr lang="en-US" altLang="ko-KR" dirty="0"/>
              <a:t>=2020091502112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https://</a:t>
            </a:r>
            <a:r>
              <a:rPr lang="en-US" altLang="ko-KR" dirty="0" err="1"/>
              <a:t>www.donga.com</a:t>
            </a:r>
            <a:r>
              <a:rPr lang="en-US" altLang="ko-KR" dirty="0"/>
              <a:t>/news/Inter/article/all/20200928/103171057/1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https://</a:t>
            </a:r>
            <a:r>
              <a:rPr lang="en-US" altLang="ko-KR" dirty="0" err="1"/>
              <a:t>m.etnews.com</a:t>
            </a:r>
            <a:r>
              <a:rPr lang="en-US" altLang="ko-KR" dirty="0"/>
              <a:t>/20200914000186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6246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다른 물결로 정말 몇일 안된 뉴스 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AMD</a:t>
            </a:r>
            <a:r>
              <a:rPr lang="ko-KR" altLang="en-US" dirty="0"/>
              <a:t>가 </a:t>
            </a:r>
            <a:r>
              <a:rPr lang="ko-KR" altLang="en-US" dirty="0" err="1"/>
              <a:t>자일링스라는</a:t>
            </a:r>
            <a:r>
              <a:rPr lang="ko-KR" altLang="en-US" dirty="0"/>
              <a:t> 반도체 제조 업체인 </a:t>
            </a:r>
            <a:r>
              <a:rPr lang="ko-KR" altLang="en-US" dirty="0" err="1"/>
              <a:t>자일링스의</a:t>
            </a:r>
            <a:r>
              <a:rPr lang="ko-KR" altLang="en-US" dirty="0"/>
              <a:t> 인수를 추진하고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건은 이전에 보았던 엔비디아와 </a:t>
            </a:r>
            <a:r>
              <a:rPr lang="en-US" altLang="ko-KR" dirty="0"/>
              <a:t>ARM</a:t>
            </a:r>
            <a:r>
              <a:rPr lang="ko-KR" altLang="en-US" dirty="0"/>
              <a:t>의 인수 보다 가능성이 더 높게 보고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기사 출처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https://</a:t>
            </a:r>
            <a:r>
              <a:rPr lang="en-US" altLang="ko-KR" dirty="0" err="1"/>
              <a:t>m.mbn.co.kr</a:t>
            </a:r>
            <a:r>
              <a:rPr lang="en-US" altLang="ko-KR" dirty="0"/>
              <a:t>/news/all/4304762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https://</a:t>
            </a:r>
            <a:r>
              <a:rPr lang="en-US" altLang="ko-KR" dirty="0" err="1"/>
              <a:t>www.hankyung.com</a:t>
            </a:r>
            <a:r>
              <a:rPr lang="en-US" altLang="ko-KR" dirty="0"/>
              <a:t>/economy/article/202010114326i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08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팹은</a:t>
            </a:r>
            <a:r>
              <a:rPr lang="ko-KR" altLang="en-US" dirty="0"/>
              <a:t> 반도체 생산 설비를 의미하며 </a:t>
            </a:r>
            <a:r>
              <a:rPr lang="ko-KR" altLang="en-US" dirty="0" err="1"/>
              <a:t>팹리스는</a:t>
            </a:r>
            <a:r>
              <a:rPr lang="ko-KR" altLang="en-US" dirty="0"/>
              <a:t> 반도체 생산 설비가 없이 설계를 하는 것을 의미합니다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ARM</a:t>
            </a:r>
            <a:r>
              <a:rPr lang="ko-KR" altLang="en-US" dirty="0"/>
              <a:t>은 </a:t>
            </a:r>
            <a:r>
              <a:rPr lang="ko-KR" altLang="en-US" dirty="0" err="1"/>
              <a:t>팹리스에게</a:t>
            </a:r>
            <a:r>
              <a:rPr lang="ko-KR" altLang="en-US" dirty="0"/>
              <a:t> 반도체 설계 작업을 위한 밑그림 인 명령어 세트 구조를 판매하는 기업입니다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애플의 </a:t>
            </a:r>
            <a:r>
              <a:rPr lang="en-US" altLang="ko-KR" dirty="0"/>
              <a:t>A</a:t>
            </a:r>
            <a:r>
              <a:rPr lang="ko-KR" altLang="en-US" dirty="0"/>
              <a:t> 시리즈</a:t>
            </a:r>
            <a:r>
              <a:rPr lang="en-US" altLang="ko-KR" dirty="0"/>
              <a:t>,</a:t>
            </a:r>
            <a:r>
              <a:rPr lang="ko-KR" altLang="en-US" dirty="0"/>
              <a:t> 삼성의 </a:t>
            </a:r>
            <a:r>
              <a:rPr lang="ko-KR" altLang="en-US" dirty="0" err="1"/>
              <a:t>엑시노스</a:t>
            </a:r>
            <a:r>
              <a:rPr lang="ko-KR" altLang="en-US" dirty="0"/>
              <a:t> 시리즈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퀄컴의</a:t>
            </a:r>
            <a:r>
              <a:rPr lang="ko-KR" altLang="en-US" dirty="0"/>
              <a:t> </a:t>
            </a:r>
            <a:r>
              <a:rPr lang="ko-KR" altLang="en-US" dirty="0" err="1"/>
              <a:t>스냅드래곤</a:t>
            </a:r>
            <a:r>
              <a:rPr lang="ko-KR" altLang="en-US" dirty="0"/>
              <a:t> 시리즈 모두 </a:t>
            </a:r>
            <a:r>
              <a:rPr lang="en-US" altLang="ko-KR" dirty="0"/>
              <a:t>ARM</a:t>
            </a:r>
            <a:r>
              <a:rPr lang="ko-KR" altLang="en-US" dirty="0"/>
              <a:t>의 명령어 세트 구조를 이용해서 설계된 제품입니다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3126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전에 보았던 엔비디아가 시작한 신 삼국지와 반도체의 계속 된 상승이 될 것으로 누구나 예상을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램 리서치를 가지고 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이미지는 골드 러시 당시에 </a:t>
            </a:r>
            <a:r>
              <a:rPr lang="ko-KR" altLang="en-US" dirty="0" err="1"/>
              <a:t>리바이스가</a:t>
            </a:r>
            <a:r>
              <a:rPr lang="ko-KR" altLang="en-US" dirty="0"/>
              <a:t> 탄생한 배경을 나타내는 그림입니다</a:t>
            </a:r>
            <a:r>
              <a:rPr lang="en-US" altLang="ko-KR" dirty="0"/>
              <a:t>.</a:t>
            </a:r>
            <a:r>
              <a:rPr lang="ko-KR" altLang="en-US" dirty="0"/>
              <a:t> 금광을 찾아서 부자가 되면 좋겠지만 경쟁이 심하고 확률이 낮으니 차라리 그 옆에서 청바지를 파는 게 더 좋지 않을까 하는게 제 생각입니다</a:t>
            </a:r>
            <a:r>
              <a:rPr lang="en-US" altLang="ko-KR" dirty="0"/>
              <a:t>.</a:t>
            </a:r>
          </a:p>
          <a:p>
            <a:endParaRPr lang="en-KR" dirty="0"/>
          </a:p>
          <a:p>
            <a:r>
              <a:rPr lang="ko-KR" altLang="en-US" dirty="0"/>
              <a:t>이미지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collection.cooperhewitt.org</a:t>
            </a:r>
            <a:r>
              <a:rPr lang="en-US" altLang="ko-KR" dirty="0"/>
              <a:t>/objects/18617597/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0D31-77C6-9240-B722-B35F1E8E4627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4595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FCC-FBD6-7944-9B9B-56DAEBC7E2EF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121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1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9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9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1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1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5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7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3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4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9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EFA-5022-4C67-98FE-1D309D1DD6AC}" type="datetimeFigureOut">
              <a:rPr lang="ko-KR" altLang="en-US" smtClean="0"/>
              <a:t>2020. 10. 18.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B566-D364-4760-A66D-4331EE1EB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8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openxmlformats.org/officeDocument/2006/relationships/image" Target="../media/image58.emf"/><Relationship Id="rId10" Type="http://schemas.openxmlformats.org/officeDocument/2006/relationships/image" Target="../media/image12.svg"/><Relationship Id="rId4" Type="http://schemas.openxmlformats.org/officeDocument/2006/relationships/image" Target="../media/image44.svg"/><Relationship Id="rId9" Type="http://schemas.openxmlformats.org/officeDocument/2006/relationships/image" Target="../media/image11.png"/><Relationship Id="rId14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anstock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anstock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87452"/>
            <a:ext cx="11521440" cy="6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0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7647-0204-CB41-9E85-ED3C71AA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新 </a:t>
            </a:r>
            <a:r>
              <a:rPr lang="en-US" altLang="ko-KR" dirty="0"/>
              <a:t>‘</a:t>
            </a:r>
            <a:r>
              <a:rPr lang="ko-KR" altLang="en-US" dirty="0"/>
              <a:t>디지털 삼국지</a:t>
            </a:r>
            <a:r>
              <a:rPr lang="en-US" altLang="ko-KR" dirty="0"/>
              <a:t>’</a:t>
            </a:r>
            <a:endParaRPr lang="en-KR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4B4EC4-90B5-C84A-858F-093642C89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021179" cy="4807315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F1F684E-22D0-F74B-A8CA-B403E8721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7"/>
            <a:ext cx="5623761" cy="79070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75B2EF-05E4-A043-9C34-38A0B1D4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08" y="3429000"/>
            <a:ext cx="3772343" cy="90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AD7581C-4D24-1947-9B55-550538D8D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0723" y="4590191"/>
            <a:ext cx="467307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9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421C-54AA-4743-ACBC-DDFC42E4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 기업 유형</a:t>
            </a:r>
            <a:endParaRPr lang="en-K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30B359A-C912-594D-BE88-8BE0AC7EE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455243"/>
              </p:ext>
            </p:extLst>
          </p:nvPr>
        </p:nvGraphicFramePr>
        <p:xfrm>
          <a:off x="838200" y="1825625"/>
          <a:ext cx="10515599" cy="4667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389">
                  <a:extLst>
                    <a:ext uri="{9D8B030D-6E8A-4147-A177-3AD203B41FA5}">
                      <a16:colId xmlns:a16="http://schemas.microsoft.com/office/drawing/2014/main" val="340265592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2164889450"/>
                    </a:ext>
                  </a:extLst>
                </a:gridCol>
                <a:gridCol w="2526631">
                  <a:extLst>
                    <a:ext uri="{9D8B030D-6E8A-4147-A177-3AD203B41FA5}">
                      <a16:colId xmlns:a16="http://schemas.microsoft.com/office/drawing/2014/main" val="555655086"/>
                    </a:ext>
                  </a:extLst>
                </a:gridCol>
                <a:gridCol w="1876927">
                  <a:extLst>
                    <a:ext uri="{9D8B030D-6E8A-4147-A177-3AD203B41FA5}">
                      <a16:colId xmlns:a16="http://schemas.microsoft.com/office/drawing/2014/main" val="3506469999"/>
                    </a:ext>
                  </a:extLst>
                </a:gridCol>
                <a:gridCol w="3112167">
                  <a:extLst>
                    <a:ext uri="{9D8B030D-6E8A-4147-A177-3AD203B41FA5}">
                      <a16:colId xmlns:a16="http://schemas.microsoft.com/office/drawing/2014/main" val="310186990"/>
                    </a:ext>
                  </a:extLst>
                </a:gridCol>
              </a:tblGrid>
              <a:tr h="6124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dirty="0" err="1"/>
                        <a:t>칩리스</a:t>
                      </a:r>
                      <a:endParaRPr lang="en-K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dirty="0" err="1"/>
                        <a:t>팹리스</a:t>
                      </a:r>
                      <a:endParaRPr lang="en-K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dirty="0"/>
                        <a:t>파운드리</a:t>
                      </a:r>
                      <a:endParaRPr lang="en-K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dirty="0"/>
                        <a:t>종합반도체회사</a:t>
                      </a:r>
                      <a:endParaRPr lang="en-K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43701"/>
                  </a:ext>
                </a:extLst>
              </a:tr>
              <a:tr h="1351598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ko-KR" altLang="en-US" sz="2000" b="1" dirty="0"/>
                        <a:t>기초 설계</a:t>
                      </a:r>
                      <a:endParaRPr lang="en-K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55575"/>
                  </a:ext>
                </a:extLst>
              </a:tr>
              <a:tr h="1351598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ko-KR" altLang="en-US" sz="2000" b="1" dirty="0"/>
                        <a:t>설계</a:t>
                      </a:r>
                      <a:endParaRPr lang="en-K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28010"/>
                  </a:ext>
                </a:extLst>
              </a:tr>
              <a:tr h="1351598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ko-KR" altLang="en-US" sz="2000" b="1" dirty="0"/>
                        <a:t>생산</a:t>
                      </a:r>
                      <a:endParaRPr lang="en-K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233354"/>
                  </a:ext>
                </a:extLst>
              </a:tr>
            </a:tbl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5511379C-BACE-3846-9E9E-3C9609B3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344" y="2830822"/>
            <a:ext cx="1543730" cy="453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7819645-EFE6-714A-93C8-DE014A499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4900" y="4807903"/>
            <a:ext cx="1006289" cy="6641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46B5AAF-6668-0A4F-89EC-CEBF7B0A6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9844" y="4892477"/>
            <a:ext cx="1491659" cy="4950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996838-8F1A-B146-87FD-32A8C474A7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2861" y="4467109"/>
            <a:ext cx="799899" cy="52857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6D33990-B4C0-1E40-8822-391F8E2056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2070" y="4596119"/>
            <a:ext cx="1224213" cy="29177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05C3A1-1207-A540-89B9-A948E24053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84314" y="3936665"/>
            <a:ext cx="1899654" cy="348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3C1ABE-C862-C449-815A-BDA6CFA9B1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21" y="5139991"/>
            <a:ext cx="1352884" cy="135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D6A0-7C28-0848-A60C-A1B3539D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/>
              <a:t>엔비디아</a:t>
            </a:r>
            <a:r>
              <a:rPr lang="en-US" altLang="ko-KR" sz="3000" dirty="0"/>
              <a:t> </a:t>
            </a:r>
            <a:r>
              <a:rPr lang="ko-KR" altLang="en-US" sz="3000" dirty="0"/>
              <a:t>주가 </a:t>
            </a:r>
            <a:r>
              <a:rPr lang="en-US" altLang="ko-KR" sz="3000" dirty="0"/>
              <a:t>(10</a:t>
            </a:r>
            <a:r>
              <a:rPr lang="ko-KR" altLang="en-US" sz="3000" dirty="0"/>
              <a:t>월 </a:t>
            </a:r>
            <a:r>
              <a:rPr lang="en-US" altLang="ko-KR" sz="3000" dirty="0"/>
              <a:t>15</a:t>
            </a:r>
            <a:r>
              <a:rPr lang="ko-KR" altLang="en-US" sz="3000" dirty="0"/>
              <a:t>일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r>
              <a:rPr lang="en-US" altLang="ko-KR" sz="3000" dirty="0"/>
              <a:t> </a:t>
            </a:r>
            <a:r>
              <a:rPr lang="en-US" altLang="ko-KR" sz="3000" b="1" dirty="0">
                <a:solidFill>
                  <a:srgbClr val="009933"/>
                </a:solidFill>
              </a:rPr>
              <a:t>$558.90</a:t>
            </a:r>
            <a:endParaRPr lang="en-KR" sz="3000" dirty="0"/>
          </a:p>
        </p:txBody>
      </p:sp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4EA914-D364-2C44-98CA-3BA41876C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238846"/>
          </a:xfrm>
        </p:spPr>
      </p:pic>
    </p:spTree>
    <p:extLst>
      <p:ext uri="{BB962C8B-B14F-4D97-AF65-F5344CB8AC3E}">
        <p14:creationId xmlns:p14="http://schemas.microsoft.com/office/powerpoint/2010/main" val="329021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D6A0-7C28-0848-A60C-A1B3539D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AMD </a:t>
            </a:r>
            <a:r>
              <a:rPr lang="ko-KR" altLang="en-US" sz="3000" dirty="0"/>
              <a:t>주가 </a:t>
            </a:r>
            <a:r>
              <a:rPr lang="en-US" altLang="ko-KR" sz="3000" dirty="0"/>
              <a:t>(10</a:t>
            </a:r>
            <a:r>
              <a:rPr lang="ko-KR" altLang="en-US" sz="3000" dirty="0"/>
              <a:t>월 </a:t>
            </a:r>
            <a:r>
              <a:rPr lang="en-US" altLang="ko-KR" sz="3000" dirty="0"/>
              <a:t>15</a:t>
            </a:r>
            <a:r>
              <a:rPr lang="ko-KR" altLang="en-US" sz="3000" dirty="0"/>
              <a:t>일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r>
              <a:rPr lang="en-US" altLang="ko-KR" sz="3000" dirty="0"/>
              <a:t> </a:t>
            </a:r>
            <a:r>
              <a:rPr lang="en-US" altLang="ko-KR" sz="3000" b="1" dirty="0">
                <a:solidFill>
                  <a:srgbClr val="009933"/>
                </a:solidFill>
              </a:rPr>
              <a:t>$83.13</a:t>
            </a:r>
            <a:endParaRPr lang="en-KR" sz="30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E8AEF39-BC49-4A40-9247-FAAE3F6CE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222615"/>
          </a:xfrm>
        </p:spPr>
      </p:pic>
    </p:spTree>
    <p:extLst>
      <p:ext uri="{BB962C8B-B14F-4D97-AF65-F5344CB8AC3E}">
        <p14:creationId xmlns:p14="http://schemas.microsoft.com/office/powerpoint/2010/main" val="87197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4615-385D-8B4F-AF9A-791BC678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램 리서치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E9E6-0644-924C-BF61-41DC55B0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반도체 회사에 꼭 필요한 반도체 장비 회사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반도체 </a:t>
            </a:r>
            <a:r>
              <a:rPr lang="ko-KR" altLang="en-US" dirty="0" err="1"/>
              <a:t>식각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증착</a:t>
            </a:r>
            <a:r>
              <a:rPr lang="en-US" altLang="ko-KR" dirty="0"/>
              <a:t>,</a:t>
            </a:r>
            <a:r>
              <a:rPr lang="ko-KR" altLang="en-US" dirty="0"/>
              <a:t> 세정 장비 부문에서 두각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r>
              <a:rPr lang="ko-KR" altLang="en-US" sz="1800" dirty="0" err="1">
                <a:solidFill>
                  <a:schemeClr val="tx1">
                    <a:lumMod val="75000"/>
                  </a:schemeClr>
                </a:solidFill>
              </a:rPr>
              <a:t>식각</a:t>
            </a:r>
            <a:r>
              <a:rPr lang="en-US" altLang="ko-KR" sz="1800" dirty="0">
                <a:solidFill>
                  <a:schemeClr val="tx1">
                    <a:lumMod val="75000"/>
                  </a:schemeClr>
                </a:solidFill>
              </a:rPr>
              <a:t>:</a:t>
            </a:r>
            <a:r>
              <a:rPr lang="ko-KR" altLang="en-US" sz="1800" dirty="0">
                <a:solidFill>
                  <a:schemeClr val="tx1">
                    <a:lumMod val="75000"/>
                  </a:schemeClr>
                </a:solidFill>
              </a:rPr>
              <a:t> 웨이퍼에 그려진 회로패턴을 정밀하게 완성하는 공정</a:t>
            </a:r>
            <a:endParaRPr lang="en-US" altLang="ko-KR" sz="18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ko-KR" altLang="en-US" sz="1800" dirty="0" err="1">
                <a:solidFill>
                  <a:schemeClr val="tx1">
                    <a:lumMod val="75000"/>
                  </a:schemeClr>
                </a:solidFill>
              </a:rPr>
              <a:t>증착</a:t>
            </a:r>
            <a:r>
              <a:rPr lang="en-US" altLang="ko-KR" sz="1800" dirty="0">
                <a:solidFill>
                  <a:schemeClr val="tx1">
                    <a:lumMod val="75000"/>
                  </a:schemeClr>
                </a:solidFill>
              </a:rPr>
              <a:t>:</a:t>
            </a:r>
            <a:r>
              <a:rPr lang="ko-KR" altLang="en-US" sz="1800" dirty="0">
                <a:solidFill>
                  <a:schemeClr val="tx1">
                    <a:lumMod val="75000"/>
                  </a:schemeClr>
                </a:solidFill>
              </a:rPr>
              <a:t> 웨이퍼 표면에 </a:t>
            </a:r>
            <a:r>
              <a:rPr lang="ko-KR" altLang="en-US" sz="1800" dirty="0" err="1">
                <a:solidFill>
                  <a:schemeClr val="tx1">
                    <a:lumMod val="75000"/>
                  </a:schemeClr>
                </a:solidFill>
              </a:rPr>
              <a:t>절연막이나</a:t>
            </a:r>
            <a:r>
              <a:rPr lang="ko-KR" altLang="en-US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800" dirty="0" err="1">
                <a:solidFill>
                  <a:schemeClr val="tx1">
                    <a:lumMod val="75000"/>
                  </a:schemeClr>
                </a:solidFill>
              </a:rPr>
              <a:t>전도성막을</a:t>
            </a:r>
            <a:r>
              <a:rPr lang="ko-KR" altLang="en-US" sz="1800" dirty="0">
                <a:solidFill>
                  <a:schemeClr val="tx1">
                    <a:lumMod val="75000"/>
                  </a:schemeClr>
                </a:solidFill>
              </a:rPr>
              <a:t> 형성하는 공정</a:t>
            </a:r>
            <a:endParaRPr lang="en-KR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DAE75FB-B290-5F4A-812F-255DA5748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68" y="1655717"/>
            <a:ext cx="3273585" cy="48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8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FF3E-0F9E-E643-826F-56AEC2DC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/>
              <a:t>램 리서치</a:t>
            </a:r>
            <a:r>
              <a:rPr lang="en-US" altLang="ko-KR" sz="3000" dirty="0"/>
              <a:t> </a:t>
            </a:r>
            <a:r>
              <a:rPr lang="ko-KR" altLang="en-US" sz="3000" dirty="0"/>
              <a:t>주가 </a:t>
            </a:r>
            <a:r>
              <a:rPr lang="en-US" altLang="ko-KR" sz="3000" dirty="0"/>
              <a:t>(10</a:t>
            </a:r>
            <a:r>
              <a:rPr lang="ko-KR" altLang="en-US" sz="3000" dirty="0"/>
              <a:t>월 </a:t>
            </a:r>
            <a:r>
              <a:rPr lang="en-US" altLang="ko-KR" sz="3000" dirty="0"/>
              <a:t>15</a:t>
            </a:r>
            <a:r>
              <a:rPr lang="ko-KR" altLang="en-US" sz="3000" dirty="0"/>
              <a:t>일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r>
              <a:rPr lang="en-US" altLang="ko-KR" sz="3000" dirty="0"/>
              <a:t> </a:t>
            </a:r>
            <a:r>
              <a:rPr lang="en-US" altLang="ko-KR" sz="3000" b="1" dirty="0">
                <a:solidFill>
                  <a:srgbClr val="009933"/>
                </a:solidFill>
              </a:rPr>
              <a:t>$375.49</a:t>
            </a:r>
            <a:endParaRPr lang="en-KR" sz="3000" b="1" dirty="0">
              <a:solidFill>
                <a:srgbClr val="009933"/>
              </a:solidFill>
            </a:endParaRP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380E745-040F-304D-BD85-543FB60DA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203910"/>
          </a:xfrm>
        </p:spPr>
      </p:pic>
    </p:spTree>
    <p:extLst>
      <p:ext uri="{BB962C8B-B14F-4D97-AF65-F5344CB8AC3E}">
        <p14:creationId xmlns:p14="http://schemas.microsoft.com/office/powerpoint/2010/main" val="391324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D801-3F30-E743-91A5-D73F2560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반도체에 미래가 있다고 생각하시면</a:t>
            </a:r>
            <a:r>
              <a:rPr lang="en-US" altLang="ko-KR" dirty="0"/>
              <a:t>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D3B2-A761-F242-BE64-7F72FD0E3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BF7271E-0811-9843-B9C6-223D65778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7694" y="2637324"/>
            <a:ext cx="2727940" cy="27279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7F17F6F-7476-BA4A-99A4-8A3EAB9AC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073" y="3461294"/>
            <a:ext cx="1634382" cy="10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5611C4-3B8A-EE43-868B-3351163670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68" y="3461294"/>
            <a:ext cx="4526812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6BB40-2C4D-9C47-A41A-48492B5E3135}"/>
              </a:ext>
            </a:extLst>
          </p:cNvPr>
          <p:cNvSpPr txBox="1"/>
          <p:nvPr/>
        </p:nvSpPr>
        <p:spPr>
          <a:xfrm>
            <a:off x="1247073" y="4753736"/>
            <a:ext cx="163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Q4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10D73-D682-9845-970F-AB19823963C1}"/>
              </a:ext>
            </a:extLst>
          </p:cNvPr>
          <p:cNvSpPr txBox="1"/>
          <p:nvPr/>
        </p:nvSpPr>
        <p:spPr>
          <a:xfrm>
            <a:off x="4987383" y="4742317"/>
            <a:ext cx="163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Q3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53D7D-DB0E-2144-8766-B2C6806F792F}"/>
              </a:ext>
            </a:extLst>
          </p:cNvPr>
          <p:cNvSpPr txBox="1"/>
          <p:nvPr/>
        </p:nvSpPr>
        <p:spPr>
          <a:xfrm>
            <a:off x="9274473" y="4753736"/>
            <a:ext cx="163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Q3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A68B7-1B61-8045-A951-EA4EC596A762}"/>
              </a:ext>
            </a:extLst>
          </p:cNvPr>
          <p:cNvSpPr txBox="1"/>
          <p:nvPr/>
        </p:nvSpPr>
        <p:spPr>
          <a:xfrm>
            <a:off x="1247073" y="2957025"/>
            <a:ext cx="163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976D2"/>
                </a:solidFill>
              </a:rPr>
              <a:t>NVDA</a:t>
            </a:r>
            <a:endParaRPr lang="en-KR" b="1" dirty="0">
              <a:solidFill>
                <a:srgbClr val="1976D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1C5B8-8EDC-8447-8E8D-1243354E3A4E}"/>
              </a:ext>
            </a:extLst>
          </p:cNvPr>
          <p:cNvSpPr txBox="1"/>
          <p:nvPr/>
        </p:nvSpPr>
        <p:spPr>
          <a:xfrm>
            <a:off x="4987383" y="2957025"/>
            <a:ext cx="163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976D2"/>
                </a:solidFill>
              </a:rPr>
              <a:t>AMD</a:t>
            </a:r>
            <a:endParaRPr lang="en-KR" b="1" dirty="0">
              <a:solidFill>
                <a:srgbClr val="1976D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478E40-80B3-9E4D-A6F7-EAF8EAA7B966}"/>
              </a:ext>
            </a:extLst>
          </p:cNvPr>
          <p:cNvSpPr txBox="1"/>
          <p:nvPr/>
        </p:nvSpPr>
        <p:spPr>
          <a:xfrm>
            <a:off x="9136567" y="2957025"/>
            <a:ext cx="163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976D2"/>
                </a:solidFill>
              </a:rPr>
              <a:t>LRCX</a:t>
            </a:r>
            <a:endParaRPr lang="en-KR" b="1" dirty="0">
              <a:solidFill>
                <a:srgbClr val="1976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5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7373-58C5-5845-811C-49D5C166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세일즈포스닷컴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E31D-5A76-8E4A-8766-2DE3FADB9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고객관계관리</a:t>
            </a:r>
            <a:r>
              <a:rPr lang="en-US" altLang="ko-KR" dirty="0"/>
              <a:t> (Customer Relationship Management)</a:t>
            </a:r>
            <a:r>
              <a:rPr lang="ko-KR" altLang="en-US" dirty="0"/>
              <a:t>에 초점을 둔 기업용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 기업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기존의 엑셀이나 기타 문서로 하던 것을</a:t>
            </a:r>
            <a:br>
              <a:rPr lang="en-KR" altLang="ko-KR" dirty="0"/>
            </a:br>
            <a:r>
              <a:rPr lang="ko-KR" altLang="en-US" dirty="0" err="1"/>
              <a:t>클라우드로</a:t>
            </a:r>
            <a:r>
              <a:rPr lang="ko-KR" altLang="en-US" dirty="0"/>
              <a:t> 실시간 관리 </a:t>
            </a:r>
            <a:r>
              <a:rPr lang="en-US" altLang="ko-KR" dirty="0"/>
              <a:t>/</a:t>
            </a:r>
            <a:r>
              <a:rPr lang="ko-KR" altLang="en-US" dirty="0"/>
              <a:t> 분석을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국내 </a:t>
            </a:r>
            <a:r>
              <a:rPr lang="en-US" altLang="ko-KR" dirty="0"/>
              <a:t>600</a:t>
            </a:r>
            <a:r>
              <a:rPr lang="ko-KR" altLang="en-US" dirty="0"/>
              <a:t> 곳이 넘는 기업들이 </a:t>
            </a:r>
            <a:r>
              <a:rPr lang="ko-KR" altLang="en-US" dirty="0" err="1"/>
              <a:t>사용중</a:t>
            </a:r>
            <a:endParaRPr lang="en-US" altLang="ko-KR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090406-6F06-104A-AEF6-93DB49F8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47" y="3250765"/>
            <a:ext cx="3449053" cy="32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86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FF3E-0F9E-E643-826F-56AEC2DC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/>
              <a:t>세일즈포스닷컴</a:t>
            </a:r>
            <a:r>
              <a:rPr lang="en-US" altLang="ko-KR" sz="3000" dirty="0"/>
              <a:t> </a:t>
            </a:r>
            <a:r>
              <a:rPr lang="ko-KR" altLang="en-US" sz="3000" dirty="0"/>
              <a:t>주가 </a:t>
            </a:r>
            <a:r>
              <a:rPr lang="en-US" altLang="ko-KR" sz="3000" dirty="0"/>
              <a:t>(10</a:t>
            </a:r>
            <a:r>
              <a:rPr lang="ko-KR" altLang="en-US" sz="3000" dirty="0"/>
              <a:t>월 </a:t>
            </a:r>
            <a:r>
              <a:rPr lang="en-US" altLang="ko-KR" sz="3000" dirty="0"/>
              <a:t>15</a:t>
            </a:r>
            <a:r>
              <a:rPr lang="ko-KR" altLang="en-US" sz="3000" dirty="0"/>
              <a:t>일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r>
              <a:rPr lang="en-US" altLang="ko-KR" sz="3000" dirty="0"/>
              <a:t> </a:t>
            </a:r>
            <a:r>
              <a:rPr lang="en-US" altLang="ko-KR" sz="3000" b="1" dirty="0">
                <a:solidFill>
                  <a:srgbClr val="009933"/>
                </a:solidFill>
              </a:rPr>
              <a:t>$257.72</a:t>
            </a:r>
            <a:endParaRPr lang="en-KR" sz="3000" b="1" dirty="0">
              <a:solidFill>
                <a:srgbClr val="009933"/>
              </a:solidFill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CF768F0-F74E-A444-A9E8-6486F6092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236584"/>
          </a:xfrm>
        </p:spPr>
      </p:pic>
    </p:spTree>
    <p:extLst>
      <p:ext uri="{BB962C8B-B14F-4D97-AF65-F5344CB8AC3E}">
        <p14:creationId xmlns:p14="http://schemas.microsoft.com/office/powerpoint/2010/main" val="217761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D801-3F30-E743-91A5-D73F2560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클라우드와</a:t>
            </a:r>
            <a:r>
              <a:rPr lang="ko-KR" altLang="en-US" dirty="0"/>
              <a:t> 고객관계관리에 미래가 있다고 생각하시면</a:t>
            </a:r>
            <a:r>
              <a:rPr lang="en-US" altLang="ko-KR" dirty="0"/>
              <a:t>…</a:t>
            </a:r>
            <a:endParaRPr lang="en-KR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1E01D37-E218-1C4F-8769-F011C93AF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9174" y="3213794"/>
            <a:ext cx="2590800" cy="18161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110D73-D682-9845-970F-AB19823963C1}"/>
              </a:ext>
            </a:extLst>
          </p:cNvPr>
          <p:cNvSpPr txBox="1"/>
          <p:nvPr/>
        </p:nvSpPr>
        <p:spPr>
          <a:xfrm>
            <a:off x="4987383" y="5269669"/>
            <a:ext cx="163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Q4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1C5B8-8EDC-8447-8E8D-1243354E3A4E}"/>
              </a:ext>
            </a:extLst>
          </p:cNvPr>
          <p:cNvSpPr txBox="1"/>
          <p:nvPr/>
        </p:nvSpPr>
        <p:spPr>
          <a:xfrm>
            <a:off x="4987383" y="2604687"/>
            <a:ext cx="163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976D2"/>
                </a:solidFill>
              </a:rPr>
              <a:t>CRM</a:t>
            </a:r>
            <a:endParaRPr lang="en-KR" b="1" dirty="0">
              <a:solidFill>
                <a:srgbClr val="1976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4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미지: 사람 1명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9" b="19950"/>
          <a:stretch/>
        </p:blipFill>
        <p:spPr bwMode="auto">
          <a:xfrm>
            <a:off x="1280160" y="534168"/>
            <a:ext cx="9643110" cy="583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5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CD98-239F-EF42-A1DF-235ED241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수익률</a:t>
            </a:r>
            <a:r>
              <a:rPr lang="en-US" altLang="ko-KR" dirty="0"/>
              <a:t>!</a:t>
            </a:r>
            <a:endParaRPr lang="en-K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E633AF-117E-C54B-8D74-883673DC5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dirty="0" err="1"/>
              <a:t>유캔스톡</a:t>
            </a:r>
            <a:br>
              <a:rPr lang="en-KR" altLang="ko-KR" dirty="0"/>
            </a:br>
            <a:r>
              <a:rPr lang="en-KR" altLang="ko-KR" dirty="0"/>
              <a:t>(</a:t>
            </a:r>
            <a:r>
              <a:rPr lang="en-KR" altLang="ko-KR" dirty="0">
                <a:hlinkClick r:id="rId3"/>
              </a:rPr>
              <a:t>https://ucanstock.com</a:t>
            </a:r>
            <a:r>
              <a:rPr lang="en-KR" altLang="ko-KR" dirty="0"/>
              <a:t>)</a:t>
            </a:r>
            <a:endParaRPr lang="en-US" altLang="ko-KR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192C5F-424C-A648-A1BE-97FFB9554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1735" y="1710810"/>
            <a:ext cx="4782065" cy="47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CD98-239F-EF42-A1DF-235ED241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수익률</a:t>
            </a:r>
            <a:r>
              <a:rPr lang="en-US" altLang="ko-KR" dirty="0"/>
              <a:t>!</a:t>
            </a:r>
            <a:endParaRPr lang="en-K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E633AF-117E-C54B-8D74-883673DC5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dirty="0" err="1"/>
              <a:t>유캔스톡</a:t>
            </a:r>
            <a:br>
              <a:rPr lang="en-KR" altLang="ko-KR" dirty="0"/>
            </a:br>
            <a:r>
              <a:rPr lang="en-KR" altLang="ko-KR" dirty="0"/>
              <a:t>(</a:t>
            </a:r>
            <a:r>
              <a:rPr lang="en-KR" altLang="ko-KR" dirty="0">
                <a:hlinkClick r:id="rId3"/>
              </a:rPr>
              <a:t>https://ucanstock.com</a:t>
            </a:r>
            <a:r>
              <a:rPr lang="en-KR" altLang="ko-KR" dirty="0"/>
              <a:t>)</a:t>
            </a:r>
            <a:endParaRPr lang="en-US" altLang="ko-K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E8B5EC7-8EF6-9141-81EF-9D6BF6AA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1735" y="1690688"/>
            <a:ext cx="4782065" cy="47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1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91FD-D7BD-9542-B8B5-BCBF092E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en-KR" dirty="0"/>
              <a:t>One more thing…</a:t>
            </a:r>
          </a:p>
        </p:txBody>
      </p:sp>
    </p:spTree>
    <p:extLst>
      <p:ext uri="{BB962C8B-B14F-4D97-AF65-F5344CB8AC3E}">
        <p14:creationId xmlns:p14="http://schemas.microsoft.com/office/powerpoint/2010/main" val="4145384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89BC-B16A-1045-94F0-F9AF6001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뭔가 아쉬우실 것 같아서</a:t>
            </a:r>
            <a:r>
              <a:rPr lang="en-US" altLang="ko-KR" dirty="0"/>
              <a:t>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D57DE-A2DC-6842-A1AD-687A6E16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4EB945F-0732-FB4F-ACA6-F008D1273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307624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1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B3E7-A093-7141-99C5-66D84095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트윌리오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E713-912D-A541-97A6-B482FD4D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B93FB3-4387-3B47-BA0F-97F5AACB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301294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47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EE52-5011-8245-BC8D-DEFB04CC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트윌리오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E251-ADC4-0248-8709-3D997C7B5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 이메일 플랫폼 </a:t>
            </a:r>
            <a:r>
              <a:rPr lang="en-US" altLang="ko-KR" dirty="0"/>
              <a:t>‘</a:t>
            </a:r>
            <a:r>
              <a:rPr lang="en-US" altLang="ko-KR" dirty="0" err="1">
                <a:solidFill>
                  <a:schemeClr val="accent4"/>
                </a:solidFill>
              </a:rPr>
              <a:t>Sendgrid</a:t>
            </a:r>
            <a:r>
              <a:rPr lang="en-US" altLang="ko-KR" dirty="0"/>
              <a:t>’</a:t>
            </a:r>
            <a:r>
              <a:rPr lang="ko-KR" altLang="en-US" dirty="0"/>
              <a:t> 인수로 커뮤니케이션 서비스 완성 평가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 사용자 데이터를 수집</a:t>
            </a:r>
            <a:r>
              <a:rPr lang="en-US" altLang="ko-KR" dirty="0"/>
              <a:t> &amp; </a:t>
            </a:r>
            <a:r>
              <a:rPr lang="ko-KR" altLang="en-US" dirty="0"/>
              <a:t>분석 플랫폼 </a:t>
            </a:r>
            <a:r>
              <a:rPr lang="en-US" altLang="ko-KR" dirty="0"/>
              <a:t>‘</a:t>
            </a:r>
            <a:r>
              <a:rPr lang="en-US" altLang="ko-KR" dirty="0">
                <a:solidFill>
                  <a:schemeClr val="accent4"/>
                </a:solidFill>
              </a:rPr>
              <a:t>Segment</a:t>
            </a:r>
            <a:r>
              <a:rPr lang="en-US" altLang="ko-KR" dirty="0"/>
              <a:t>’</a:t>
            </a:r>
            <a:r>
              <a:rPr lang="ko-KR" altLang="en-US" dirty="0"/>
              <a:t> 인수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3853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FF3E-0F9E-E643-826F-56AEC2DC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 err="1"/>
              <a:t>트윌리오</a:t>
            </a:r>
            <a:r>
              <a:rPr lang="en-US" altLang="ko-KR" sz="3000" dirty="0"/>
              <a:t> </a:t>
            </a:r>
            <a:r>
              <a:rPr lang="ko-KR" altLang="en-US" sz="3000" dirty="0"/>
              <a:t>주가 </a:t>
            </a:r>
            <a:r>
              <a:rPr lang="en-US" altLang="ko-KR" sz="3000" dirty="0"/>
              <a:t>(6</a:t>
            </a:r>
            <a:r>
              <a:rPr lang="ko-KR" altLang="en-US" sz="3000" dirty="0"/>
              <a:t>월 </a:t>
            </a:r>
            <a:r>
              <a:rPr lang="en-US" altLang="ko-KR" sz="3000" dirty="0"/>
              <a:t>9</a:t>
            </a:r>
            <a:r>
              <a:rPr lang="ko-KR" altLang="en-US" sz="3000" dirty="0"/>
              <a:t>일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r>
              <a:rPr lang="en-US" altLang="ko-KR" sz="3000" dirty="0"/>
              <a:t> </a:t>
            </a:r>
            <a:r>
              <a:rPr lang="en-US" altLang="ko-KR" sz="3000" b="1" dirty="0">
                <a:solidFill>
                  <a:srgbClr val="009933"/>
                </a:solidFill>
              </a:rPr>
              <a:t>$133.72 -&gt; $215.39 (+61.0%)</a:t>
            </a:r>
            <a:endParaRPr lang="en-KR" sz="3000" b="1" dirty="0">
              <a:solidFill>
                <a:srgbClr val="00993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1441B-BA49-B140-A14C-0BC89E42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28463F-F032-5C46-B3EA-4E54988A5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906"/>
            <a:ext cx="10515600" cy="48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2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63FA-00F4-1D41-A413-1109F243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 err="1"/>
              <a:t>트윌리오</a:t>
            </a:r>
            <a:r>
              <a:rPr lang="ko-KR" altLang="en-US" sz="3000" dirty="0"/>
              <a:t> 주가 </a:t>
            </a:r>
            <a:r>
              <a:rPr lang="en-US" altLang="ko-KR" sz="3000" dirty="0"/>
              <a:t>(7</a:t>
            </a:r>
            <a:r>
              <a:rPr lang="ko-KR" altLang="en-US" sz="3000" dirty="0"/>
              <a:t>월 </a:t>
            </a:r>
            <a:r>
              <a:rPr lang="en-US" altLang="ko-KR" sz="3000" dirty="0"/>
              <a:t>17</a:t>
            </a:r>
            <a:r>
              <a:rPr lang="ko-KR" altLang="en-US" sz="3000" dirty="0"/>
              <a:t>일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r>
              <a:rPr lang="en-US" altLang="ko-KR" sz="3000" dirty="0"/>
              <a:t> </a:t>
            </a:r>
            <a:r>
              <a:rPr lang="en-US" altLang="ko-KR" sz="3000" b="1" dirty="0">
                <a:solidFill>
                  <a:srgbClr val="009933"/>
                </a:solidFill>
              </a:rPr>
              <a:t>$215.39 -&gt; $222.38 (+3.24%)</a:t>
            </a:r>
            <a:endParaRPr lang="en-KR" sz="3000" b="1" dirty="0">
              <a:solidFill>
                <a:srgbClr val="00993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9974-AA9C-C64C-8521-70D5CCECD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3B648E-229D-EC4A-BFEC-7DF34DDC91D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475"/>
            <a:ext cx="10515600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6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63FA-00F4-1D41-A413-1109F243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 err="1"/>
              <a:t>트윌리오</a:t>
            </a:r>
            <a:r>
              <a:rPr lang="ko-KR" altLang="en-US" sz="3000" dirty="0"/>
              <a:t> 주가 </a:t>
            </a:r>
            <a:r>
              <a:rPr lang="en-US" altLang="ko-KR" sz="3000" dirty="0"/>
              <a:t>(10</a:t>
            </a:r>
            <a:r>
              <a:rPr lang="ko-KR" altLang="en-US" sz="3000" dirty="0"/>
              <a:t>월 </a:t>
            </a:r>
            <a:r>
              <a:rPr lang="en-US" altLang="ko-KR" sz="3000" dirty="0"/>
              <a:t>15</a:t>
            </a:r>
            <a:r>
              <a:rPr lang="ko-KR" altLang="en-US" sz="3000" dirty="0"/>
              <a:t>일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r>
              <a:rPr lang="en-US" altLang="ko-KR" sz="3000" dirty="0"/>
              <a:t> </a:t>
            </a:r>
            <a:r>
              <a:rPr lang="en-US" altLang="ko-KR" sz="3000" b="1" dirty="0">
                <a:solidFill>
                  <a:srgbClr val="009933"/>
                </a:solidFill>
              </a:rPr>
              <a:t>$222.38 -&gt; $325.12 (+46.20%)</a:t>
            </a:r>
            <a:endParaRPr lang="en-KR" sz="3000" b="1" dirty="0">
              <a:solidFill>
                <a:srgbClr val="009933"/>
              </a:solidFill>
            </a:endParaRP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45A349-1059-C04C-8D21-B5AF7BF59B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802400"/>
          </a:xfrm>
        </p:spPr>
      </p:pic>
    </p:spTree>
    <p:extLst>
      <p:ext uri="{BB962C8B-B14F-4D97-AF65-F5344CB8AC3E}">
        <p14:creationId xmlns:p14="http://schemas.microsoft.com/office/powerpoint/2010/main" val="667745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1CD9-275B-B941-B054-489C87B5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만약에</a:t>
            </a:r>
            <a:r>
              <a:rPr lang="en-US" altLang="ko-KR" dirty="0"/>
              <a:t>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F555-D793-8F4A-8309-16D0EC91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F146FE-E11E-DA43-ADBC-940575A8A6A2}"/>
              </a:ext>
            </a:extLst>
          </p:cNvPr>
          <p:cNvSpPr txBox="1">
            <a:spLocks/>
          </p:cNvSpPr>
          <p:nvPr/>
        </p:nvSpPr>
        <p:spPr>
          <a:xfrm>
            <a:off x="838200" y="33385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dirty="0">
                <a:solidFill>
                  <a:srgbClr val="009933"/>
                </a:solidFill>
              </a:rPr>
              <a:t>$133.72 -&gt; $325.12 (+143.13%)</a:t>
            </a:r>
            <a:endParaRPr lang="en-KR" sz="4000" b="1" dirty="0">
              <a:solidFill>
                <a:srgbClr val="00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98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3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8096FB3-12D4-6748-A2A4-44119297D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288"/>
            <a:ext cx="10515600" cy="4351338"/>
          </a:xfrm>
        </p:spPr>
        <p:txBody>
          <a:bodyPr anchor="ctr"/>
          <a:lstStyle/>
          <a:p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함께 해주셔서 고맙습니다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76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1A79-163B-E54B-95F1-16FB560C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Earning Season </a:t>
            </a:r>
            <a:r>
              <a:rPr lang="ko-KR" altLang="en-US" b="1" dirty="0"/>
              <a:t>바로 보기</a:t>
            </a:r>
            <a:endParaRPr lang="x-non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6FB3-12D4-6748-A2A4-44119297D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Earning Season, </a:t>
            </a:r>
            <a:r>
              <a:rPr lang="ko-KR" altLang="en-US" dirty="0"/>
              <a:t>실적 발표 기간의 이해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주목할 만한</a:t>
            </a:r>
            <a:r>
              <a:rPr lang="en-US" altLang="ko-KR" dirty="0"/>
              <a:t> </a:t>
            </a:r>
            <a:r>
              <a:rPr lang="ko-KR" altLang="en-US" dirty="0"/>
              <a:t>기업 </a:t>
            </a:r>
            <a:r>
              <a:rPr lang="en-US" altLang="ko-KR" dirty="0"/>
              <a:t>in </a:t>
            </a:r>
            <a:r>
              <a:rPr lang="ko-KR" altLang="en-US" dirty="0"/>
              <a:t>미국주식 </a:t>
            </a:r>
            <a:r>
              <a:rPr lang="ko-KR" altLang="en-US" dirty="0" err="1"/>
              <a:t>스몰캡</a:t>
            </a:r>
            <a:r>
              <a:rPr lang="ko-KR" altLang="en-US" dirty="0"/>
              <a:t> 인사이드 </a:t>
            </a:r>
            <a:r>
              <a:rPr lang="en-US" altLang="ko-KR" dirty="0"/>
              <a:t>2021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꼭 알아둬야</a:t>
            </a:r>
            <a:r>
              <a:rPr lang="en-US" altLang="ko-KR" dirty="0"/>
              <a:t> </a:t>
            </a:r>
            <a:r>
              <a:rPr lang="ko-KR" altLang="en-US" dirty="0"/>
              <a:t>하는 기업 </a:t>
            </a:r>
            <a:r>
              <a:rPr lang="en-US" altLang="ko-KR" dirty="0"/>
              <a:t>in </a:t>
            </a:r>
            <a:r>
              <a:rPr lang="ko-KR" altLang="en-US" dirty="0"/>
              <a:t>미국주식 투자지도 </a:t>
            </a:r>
            <a:r>
              <a:rPr lang="en-US" altLang="ko-KR" dirty="0"/>
              <a:t>2021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특별한 혜택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묻고 답하기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312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8096FB3-12D4-6748-A2A4-44119297D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 algn="r">
              <a:buNone/>
            </a:pPr>
            <a:r>
              <a:rPr lang="ko-KR" altLang="en-US" dirty="0" err="1"/>
              <a:t>벤자민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4B1A79-163B-E54B-95F1-16FB560C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6771" cy="1325563"/>
          </a:xfrm>
        </p:spPr>
        <p:txBody>
          <a:bodyPr/>
          <a:lstStyle/>
          <a:p>
            <a:r>
              <a:rPr lang="ko-KR" altLang="en-US" b="1" dirty="0"/>
              <a:t>꼭 알아둬야 하는 기업 </a:t>
            </a:r>
            <a:r>
              <a:rPr lang="en-US" altLang="ko-KR" sz="3000" b="1" dirty="0"/>
              <a:t>in </a:t>
            </a:r>
            <a:r>
              <a:rPr lang="ko-KR" altLang="en-US" sz="3000" b="1" dirty="0"/>
              <a:t>미국주식 투자지도 </a:t>
            </a:r>
            <a:r>
              <a:rPr lang="en-US" altLang="ko-KR" sz="3000" b="1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08830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5383-DC2D-564C-BB57-7A27F3C6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미국주식 </a:t>
            </a:r>
            <a:r>
              <a:rPr lang="ko-KR" altLang="en-US" dirty="0" err="1"/>
              <a:t>투자지도</a:t>
            </a:r>
            <a:r>
              <a:rPr lang="ko-KR" altLang="en-US" dirty="0"/>
              <a:t> </a:t>
            </a:r>
            <a:r>
              <a:rPr lang="en-US" altLang="ko-KR" dirty="0"/>
              <a:t>2021</a:t>
            </a:r>
            <a:endParaRPr lang="en-K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E89A96-0C7B-9247-ADBC-EAD902619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기업 </a:t>
            </a:r>
            <a:r>
              <a:rPr lang="en-US" altLang="ko-KR" dirty="0"/>
              <a:t>101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경쟁사 </a:t>
            </a:r>
            <a:r>
              <a:rPr lang="en-US" altLang="ko-KR" dirty="0"/>
              <a:t>196</a:t>
            </a:r>
          </a:p>
          <a:p>
            <a:endParaRPr lang="en-US" dirty="0"/>
          </a:p>
          <a:p>
            <a:r>
              <a:rPr lang="ko-KR" altLang="en-US" dirty="0"/>
              <a:t>글로벌산업분류체계 </a:t>
            </a:r>
            <a:r>
              <a:rPr lang="en-US" altLang="ko-KR" dirty="0"/>
              <a:t>11</a:t>
            </a:r>
            <a:r>
              <a:rPr lang="ko-KR" altLang="en-US" dirty="0"/>
              <a:t>개 섹터</a:t>
            </a:r>
            <a:br>
              <a:rPr lang="en-US" altLang="ko-KR" dirty="0"/>
            </a:br>
            <a:r>
              <a:rPr lang="en-US" altLang="ko-KR" sz="2600" dirty="0"/>
              <a:t>(Global Industry Classification Standard)</a:t>
            </a:r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ko-KR" altLang="en-US" b="1" dirty="0">
                <a:solidFill>
                  <a:schemeClr val="accent4"/>
                </a:solidFill>
              </a:rPr>
              <a:t>수익률</a:t>
            </a:r>
            <a:r>
              <a:rPr lang="ko-KR" altLang="en-US" dirty="0"/>
              <a:t>은</a:t>
            </a:r>
            <a:r>
              <a:rPr lang="en-US" altLang="ko-KR" dirty="0"/>
              <a:t>?</a:t>
            </a:r>
            <a:endParaRPr lang="en-KR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6C10EAE-7CFC-B846-9F91-7EC019EA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84" y="964131"/>
            <a:ext cx="3976816" cy="55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8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F770B8-B9FE-D441-B077-707AB5A92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643" y="3438073"/>
            <a:ext cx="2727940" cy="2727940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EB767E-EC6E-D94B-9F34-CBD5F7649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1108" y="2971746"/>
            <a:ext cx="3425190" cy="7258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F0FD38-3944-1746-B928-B9EF89612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6409" y="4527374"/>
            <a:ext cx="1270076" cy="156188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5F8A42C-9730-F049-84C9-078B2087D2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647" y="3642348"/>
            <a:ext cx="1806077" cy="119345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9E0E8F-304B-5F46-B6AC-447A9087DC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8659" y="2029397"/>
            <a:ext cx="3164036" cy="725867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4F1158-3337-C545-9E39-5F7E181218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43" y="477359"/>
            <a:ext cx="2956708" cy="1664627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718AD01B-70D8-4947-A4B5-D1C89A499D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6" y="5772784"/>
            <a:ext cx="3913262" cy="73052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5710D76-C099-F445-A563-088C983D7B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7289" y="614527"/>
            <a:ext cx="3317753" cy="807021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9BC532-C925-754A-BED9-B84013F9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992" y="667048"/>
            <a:ext cx="1362349" cy="136234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B776104-EBAE-1340-826A-D7606B1F40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36357" y="2666233"/>
            <a:ext cx="1664626" cy="166462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A38AB06-A37B-FD40-B707-FF623A76D4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28806" y="6009417"/>
            <a:ext cx="3782695" cy="493894"/>
          </a:xfrm>
          <a:prstGeom prst="rect">
            <a:avLst/>
          </a:prstGeom>
        </p:spPr>
      </p:pic>
      <p:pic>
        <p:nvPicPr>
          <p:cNvPr id="38" name="Picture 3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0E98A398-8DC7-EA43-863D-259D3E63C9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29" y="1847365"/>
            <a:ext cx="2727940" cy="816461"/>
          </a:xfrm>
          <a:prstGeom prst="rect">
            <a:avLst/>
          </a:prstGeom>
        </p:spPr>
      </p:pic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228AF62B-352D-0B4A-B674-3658F2ECF1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80" y="3986877"/>
            <a:ext cx="2992860" cy="2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6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1332188-6FB6-E849-B99E-4C8889B17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0"/>
            <a:ext cx="3410465" cy="227364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58D53AD-8E7C-9540-BC4C-A07A7A58C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973" y="2977377"/>
            <a:ext cx="2456826" cy="90324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441FAFE5-4C4C-6749-ACEA-FB92804B1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96" y="1987978"/>
            <a:ext cx="1892644" cy="189264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EB4EDBA-F1CC-654C-BE72-C3E4383689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402" y="4481642"/>
            <a:ext cx="3762562" cy="202599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A9E1C58-0C16-A34E-81B3-614AF7673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94074" y="1531686"/>
            <a:ext cx="2188075" cy="2025995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66A616F3-0B11-454A-A960-2B0AF6CAA5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39" y="380999"/>
            <a:ext cx="1892644" cy="1892644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1EB487-6AC2-8A41-B634-E47936CD73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32" y="5078971"/>
            <a:ext cx="5400466" cy="119929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9853B0F-33B0-B744-8FDF-9B3DA32679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69162" y="3738631"/>
            <a:ext cx="4833802" cy="8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7C53-DF83-EC4F-A161-A5A66DC3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新 </a:t>
            </a:r>
            <a:r>
              <a:rPr lang="en-US" altLang="ko-KR" dirty="0"/>
              <a:t>‘</a:t>
            </a:r>
            <a:r>
              <a:rPr lang="ko-KR" altLang="en-US" dirty="0"/>
              <a:t>디지털 삼국지</a:t>
            </a:r>
            <a:r>
              <a:rPr lang="en-US" altLang="ko-KR" dirty="0"/>
              <a:t>’</a:t>
            </a:r>
            <a:endParaRPr lang="en-KR" dirty="0"/>
          </a:p>
        </p:txBody>
      </p:sp>
      <p:pic>
        <p:nvPicPr>
          <p:cNvPr id="29" name="Content Placeholder 28" descr="Text&#10;&#10;Description automatically generated">
            <a:extLst>
              <a:ext uri="{FF2B5EF4-FFF2-40B4-BE49-F238E27FC236}">
                <a16:creationId xmlns:a16="http://schemas.microsoft.com/office/drawing/2014/main" id="{486C4A5A-10D1-3344-BA43-8C52542D3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879694" cy="2681634"/>
          </a:xfrm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BE5108EF-EC22-B947-BBD1-0B7050F62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54" y="5225871"/>
            <a:ext cx="5419542" cy="1202561"/>
          </a:xfrm>
          <a:prstGeom prst="rect">
            <a:avLst/>
          </a:prstGeom>
        </p:spPr>
      </p:pic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35874B4A-EF18-F34A-B959-79DE429C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52" y="3359173"/>
            <a:ext cx="6174211" cy="1931141"/>
          </a:xfrm>
          <a:prstGeom prst="rect">
            <a:avLst/>
          </a:prstGeom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A619DB9-9785-0B45-9CB4-09E5780D7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0" y="548852"/>
            <a:ext cx="3513340" cy="228367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6FE5821-AB96-0F4A-883E-11F1946B2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4848" y="3016250"/>
            <a:ext cx="2175914" cy="6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0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5361</TotalTime>
  <Words>1212</Words>
  <Application>Microsoft Macintosh PowerPoint</Application>
  <PresentationFormat>Widescreen</PresentationFormat>
  <Paragraphs>176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Earning Season 바로 보기</vt:lpstr>
      <vt:lpstr>꼭 알아둬야 하는 기업 in 미국주식 투자지도 2021</vt:lpstr>
      <vt:lpstr>미국주식 투자지도 2021</vt:lpstr>
      <vt:lpstr>PowerPoint Presentation</vt:lpstr>
      <vt:lpstr>PowerPoint Presentation</vt:lpstr>
      <vt:lpstr>新 ‘디지털 삼국지’</vt:lpstr>
      <vt:lpstr>新 ‘디지털 삼국지’</vt:lpstr>
      <vt:lpstr>반도체 기업 유형</vt:lpstr>
      <vt:lpstr>엔비디아 주가 (10월 15일)  $558.90</vt:lpstr>
      <vt:lpstr>AMD 주가 (10월 15일)  $83.13</vt:lpstr>
      <vt:lpstr>램 리서치</vt:lpstr>
      <vt:lpstr>램 리서치 주가 (10월 15일)  $375.49</vt:lpstr>
      <vt:lpstr>반도체에 미래가 있다고 생각하시면…</vt:lpstr>
      <vt:lpstr>세일즈포스닷컴</vt:lpstr>
      <vt:lpstr>세일즈포스닷컴 주가 (10월 15일)  $257.72</vt:lpstr>
      <vt:lpstr>클라우드와 고객관계관리에 미래가 있다고 생각하시면…</vt:lpstr>
      <vt:lpstr>수익률!</vt:lpstr>
      <vt:lpstr>수익률!</vt:lpstr>
      <vt:lpstr>One more thing…</vt:lpstr>
      <vt:lpstr>뭔가 아쉬우실 것 같아서…</vt:lpstr>
      <vt:lpstr>트윌리오</vt:lpstr>
      <vt:lpstr>트윌리오</vt:lpstr>
      <vt:lpstr>트윌리오 주가 (6월 9일)  $133.72 -&gt; $215.39 (+61.0%)</vt:lpstr>
      <vt:lpstr>트윌리오 주가 (7월 17일)  $215.39 -&gt; $222.38 (+3.24%)</vt:lpstr>
      <vt:lpstr>트윌리오 주가 (10월 15일)  $222.38 -&gt; $325.12 (+46.20%)</vt:lpstr>
      <vt:lpstr>만약에…</vt:lpstr>
      <vt:lpstr>PowerPoint Presentation</vt:lpstr>
    </vt:vector>
  </TitlesOfParts>
  <Company>이트레이드증권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Beomjun Kang</cp:lastModifiedBy>
  <cp:revision>315</cp:revision>
  <dcterms:created xsi:type="dcterms:W3CDTF">2020-06-14T10:57:20Z</dcterms:created>
  <dcterms:modified xsi:type="dcterms:W3CDTF">2020-10-18T02:28:51Z</dcterms:modified>
</cp:coreProperties>
</file>